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7.jpg" ContentType="image/jpeg"/>
  <Override PartName="/ppt/media/image9.jpg" ContentType="image/jpeg"/>
  <Override PartName="/ppt/media/image12.jpg" ContentType="image/jpeg"/>
  <Override PartName="/ppt/media/image13.jpg" ContentType="image/jpeg"/>
  <Override PartName="/ppt/media/image14.jpg" ContentType="image/jpeg"/>
  <Override PartName="/ppt/media/image15.jpg" ContentType="image/jpeg"/>
  <Override PartName="/ppt/media/image17.jpg" ContentType="image/jpeg"/>
  <Override PartName="/ppt/media/image20.jpg" ContentType="image/jpe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83" r:id="rId5"/>
    <p:sldId id="302" r:id="rId6"/>
    <p:sldId id="298" r:id="rId7"/>
    <p:sldId id="301" r:id="rId8"/>
    <p:sldId id="292" r:id="rId9"/>
    <p:sldId id="303" r:id="rId10"/>
    <p:sldId id="304" r:id="rId11"/>
    <p:sldId id="297" r:id="rId12"/>
    <p:sldId id="284" r:id="rId13"/>
    <p:sldId id="299" r:id="rId14"/>
    <p:sldId id="300" r:id="rId15"/>
    <p:sldId id="305" r:id="rId16"/>
    <p:sldId id="306" r:id="rId17"/>
    <p:sldId id="307" r:id="rId18"/>
    <p:sldId id="293" r:id="rId19"/>
    <p:sldId id="29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12" autoAdjust="0"/>
  </p:normalViewPr>
  <p:slideViewPr>
    <p:cSldViewPr snapToGrid="0">
      <p:cViewPr varScale="1">
        <p:scale>
          <a:sx n="85" d="100"/>
          <a:sy n="85" d="100"/>
        </p:scale>
        <p:origin x="590" y="48"/>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AG PATIL" userId="8f2a785658248458" providerId="LiveId" clId="{F79D9115-216B-441A-9981-78A59EF56EA2}"/>
    <pc:docChg chg="undo custSel addSld delSld modSld sldOrd">
      <pc:chgData name="PARAG PATIL" userId="8f2a785658248458" providerId="LiveId" clId="{F79D9115-216B-441A-9981-78A59EF56EA2}" dt="2022-06-07T14:05:18.179" v="775"/>
      <pc:docMkLst>
        <pc:docMk/>
      </pc:docMkLst>
      <pc:sldChg chg="addSp modSp mod">
        <pc:chgData name="PARAG PATIL" userId="8f2a785658248458" providerId="LiveId" clId="{F79D9115-216B-441A-9981-78A59EF56EA2}" dt="2022-06-07T14:04:18.163" v="762" actId="14100"/>
        <pc:sldMkLst>
          <pc:docMk/>
          <pc:sldMk cId="1329746698" sldId="283"/>
        </pc:sldMkLst>
        <pc:spChg chg="add mod">
          <ac:chgData name="PARAG PATIL" userId="8f2a785658248458" providerId="LiveId" clId="{F79D9115-216B-441A-9981-78A59EF56EA2}" dt="2022-06-07T14:04:18.163" v="762" actId="14100"/>
          <ac:spMkLst>
            <pc:docMk/>
            <pc:sldMk cId="1329746698" sldId="283"/>
            <ac:spMk id="10" creationId="{750533FF-FC86-D8D6-5C48-07250795C99D}"/>
          </ac:spMkLst>
        </pc:spChg>
      </pc:sldChg>
      <pc:sldChg chg="addSp modSp">
        <pc:chgData name="PARAG PATIL" userId="8f2a785658248458" providerId="LiveId" clId="{F79D9115-216B-441A-9981-78A59EF56EA2}" dt="2022-06-07T14:04:49.784" v="767"/>
        <pc:sldMkLst>
          <pc:docMk/>
          <pc:sldMk cId="3188837873" sldId="284"/>
        </pc:sldMkLst>
        <pc:spChg chg="add mod">
          <ac:chgData name="PARAG PATIL" userId="8f2a785658248458" providerId="LiveId" clId="{F79D9115-216B-441A-9981-78A59EF56EA2}" dt="2022-06-07T14:04:49.784" v="767"/>
          <ac:spMkLst>
            <pc:docMk/>
            <pc:sldMk cId="3188837873" sldId="284"/>
            <ac:spMk id="15" creationId="{EB659F4E-DF57-8EDF-ECBF-BC875DA33F7E}"/>
          </ac:spMkLst>
        </pc:spChg>
      </pc:sldChg>
      <pc:sldChg chg="addSp modSp mod">
        <pc:chgData name="PARAG PATIL" userId="8f2a785658248458" providerId="LiveId" clId="{F79D9115-216B-441A-9981-78A59EF56EA2}" dt="2022-06-07T14:04:39.666" v="765" actId="1076"/>
        <pc:sldMkLst>
          <pc:docMk/>
          <pc:sldMk cId="4091674644" sldId="292"/>
        </pc:sldMkLst>
        <pc:spChg chg="add mod">
          <ac:chgData name="PARAG PATIL" userId="8f2a785658248458" providerId="LiveId" clId="{F79D9115-216B-441A-9981-78A59EF56EA2}" dt="2022-06-07T14:04:39.666" v="765" actId="1076"/>
          <ac:spMkLst>
            <pc:docMk/>
            <pc:sldMk cId="4091674644" sldId="292"/>
            <ac:spMk id="9" creationId="{2DCCED0F-1721-1517-3139-92B546E86888}"/>
          </ac:spMkLst>
        </pc:spChg>
      </pc:sldChg>
      <pc:sldChg chg="addSp modSp mod">
        <pc:chgData name="PARAG PATIL" userId="8f2a785658248458" providerId="LiveId" clId="{F79D9115-216B-441A-9981-78A59EF56EA2}" dt="2022-06-07T14:05:14.769" v="774"/>
        <pc:sldMkLst>
          <pc:docMk/>
          <pc:sldMk cId="2117695413" sldId="293"/>
        </pc:sldMkLst>
        <pc:spChg chg="mod">
          <ac:chgData name="PARAG PATIL" userId="8f2a785658248458" providerId="LiveId" clId="{F79D9115-216B-441A-9981-78A59EF56EA2}" dt="2022-06-07T13:59:55.139" v="735" actId="14100"/>
          <ac:spMkLst>
            <pc:docMk/>
            <pc:sldMk cId="2117695413" sldId="293"/>
            <ac:spMk id="3" creationId="{200B3D2B-613A-41BE-987D-E6A1324B456D}"/>
          </ac:spMkLst>
        </pc:spChg>
        <pc:spChg chg="mod">
          <ac:chgData name="PARAG PATIL" userId="8f2a785658248458" providerId="LiveId" clId="{F79D9115-216B-441A-9981-78A59EF56EA2}" dt="2022-06-07T14:02:31.610" v="740" actId="14100"/>
          <ac:spMkLst>
            <pc:docMk/>
            <pc:sldMk cId="2117695413" sldId="293"/>
            <ac:spMk id="6" creationId="{402CA1DB-2F49-4D3C-B015-1E9FCCF06D70}"/>
          </ac:spMkLst>
        </pc:spChg>
        <pc:spChg chg="add mod">
          <ac:chgData name="PARAG PATIL" userId="8f2a785658248458" providerId="LiveId" clId="{F79D9115-216B-441A-9981-78A59EF56EA2}" dt="2022-06-07T14:05:14.769" v="774"/>
          <ac:spMkLst>
            <pc:docMk/>
            <pc:sldMk cId="2117695413" sldId="293"/>
            <ac:spMk id="7" creationId="{998562DF-28B0-1065-22D8-2B11BEBDB30D}"/>
          </ac:spMkLst>
        </pc:spChg>
        <pc:spChg chg="mod">
          <ac:chgData name="PARAG PATIL" userId="8f2a785658248458" providerId="LiveId" clId="{F79D9115-216B-441A-9981-78A59EF56EA2}" dt="2022-06-07T13:59:36.259" v="730" actId="14100"/>
          <ac:spMkLst>
            <pc:docMk/>
            <pc:sldMk cId="2117695413" sldId="293"/>
            <ac:spMk id="10" creationId="{2972F17A-D965-40B9-8ABB-C634072DBCC0}"/>
          </ac:spMkLst>
        </pc:spChg>
        <pc:picChg chg="mod modCrop">
          <ac:chgData name="PARAG PATIL" userId="8f2a785658248458" providerId="LiveId" clId="{F79D9115-216B-441A-9981-78A59EF56EA2}" dt="2022-06-07T14:02:39.058" v="741" actId="14100"/>
          <ac:picMkLst>
            <pc:docMk/>
            <pc:sldMk cId="2117695413" sldId="293"/>
            <ac:picMk id="23" creationId="{35E3CE9E-B03C-CB4B-A83A-D3265C7A0545}"/>
          </ac:picMkLst>
        </pc:picChg>
      </pc:sldChg>
      <pc:sldChg chg="addSp modSp">
        <pc:chgData name="PARAG PATIL" userId="8f2a785658248458" providerId="LiveId" clId="{F79D9115-216B-441A-9981-78A59EF56EA2}" dt="2022-06-07T14:05:18.179" v="775"/>
        <pc:sldMkLst>
          <pc:docMk/>
          <pc:sldMk cId="4153678306" sldId="296"/>
        </pc:sldMkLst>
        <pc:spChg chg="add mod">
          <ac:chgData name="PARAG PATIL" userId="8f2a785658248458" providerId="LiveId" clId="{F79D9115-216B-441A-9981-78A59EF56EA2}" dt="2022-06-07T14:05:18.179" v="775"/>
          <ac:spMkLst>
            <pc:docMk/>
            <pc:sldMk cId="4153678306" sldId="296"/>
            <ac:spMk id="6" creationId="{905987EA-F857-09F4-FBEE-AA2B872ED73A}"/>
          </ac:spMkLst>
        </pc:spChg>
      </pc:sldChg>
      <pc:sldChg chg="addSp modSp mod">
        <pc:chgData name="PARAG PATIL" userId="8f2a785658248458" providerId="LiveId" clId="{F79D9115-216B-441A-9981-78A59EF56EA2}" dt="2022-06-07T14:04:45.401" v="766"/>
        <pc:sldMkLst>
          <pc:docMk/>
          <pc:sldMk cId="722098795" sldId="297"/>
        </pc:sldMkLst>
        <pc:spChg chg="mod">
          <ac:chgData name="PARAG PATIL" userId="8f2a785658248458" providerId="LiveId" clId="{F79D9115-216B-441A-9981-78A59EF56EA2}" dt="2022-06-07T12:32:14.622" v="12" actId="20577"/>
          <ac:spMkLst>
            <pc:docMk/>
            <pc:sldMk cId="722098795" sldId="297"/>
            <ac:spMk id="3" creationId="{611DC577-0A95-47D0-95D9-5F8DA763D46B}"/>
          </ac:spMkLst>
        </pc:spChg>
        <pc:spChg chg="add mod">
          <ac:chgData name="PARAG PATIL" userId="8f2a785658248458" providerId="LiveId" clId="{F79D9115-216B-441A-9981-78A59EF56EA2}" dt="2022-06-07T14:04:45.401" v="766"/>
          <ac:spMkLst>
            <pc:docMk/>
            <pc:sldMk cId="722098795" sldId="297"/>
            <ac:spMk id="9" creationId="{489DFF36-4D9D-13E5-E0AB-CC07DEC04191}"/>
          </ac:spMkLst>
        </pc:spChg>
      </pc:sldChg>
      <pc:sldChg chg="addSp modSp">
        <pc:chgData name="PARAG PATIL" userId="8f2a785658248458" providerId="LiveId" clId="{F79D9115-216B-441A-9981-78A59EF56EA2}" dt="2022-06-07T14:04:53.097" v="768"/>
        <pc:sldMkLst>
          <pc:docMk/>
          <pc:sldMk cId="3612887955" sldId="299"/>
        </pc:sldMkLst>
        <pc:spChg chg="add mod">
          <ac:chgData name="PARAG PATIL" userId="8f2a785658248458" providerId="LiveId" clId="{F79D9115-216B-441A-9981-78A59EF56EA2}" dt="2022-06-07T14:04:53.097" v="768"/>
          <ac:spMkLst>
            <pc:docMk/>
            <pc:sldMk cId="3612887955" sldId="299"/>
            <ac:spMk id="15" creationId="{D4697FEC-B043-28EC-F24B-9EFF9E795407}"/>
          </ac:spMkLst>
        </pc:spChg>
      </pc:sldChg>
      <pc:sldChg chg="addSp delSp modSp mod">
        <pc:chgData name="PARAG PATIL" userId="8f2a785658248458" providerId="LiveId" clId="{F79D9115-216B-441A-9981-78A59EF56EA2}" dt="2022-06-07T14:04:56.186" v="769"/>
        <pc:sldMkLst>
          <pc:docMk/>
          <pc:sldMk cId="3818810820" sldId="300"/>
        </pc:sldMkLst>
        <pc:spChg chg="del">
          <ac:chgData name="PARAG PATIL" userId="8f2a785658248458" providerId="LiveId" clId="{F79D9115-216B-441A-9981-78A59EF56EA2}" dt="2022-06-07T13:55:50.621" v="725" actId="478"/>
          <ac:spMkLst>
            <pc:docMk/>
            <pc:sldMk cId="3818810820" sldId="300"/>
            <ac:spMk id="6" creationId="{8AEDDDB1-08DD-780A-C750-F3CF33B2E3E2}"/>
          </ac:spMkLst>
        </pc:spChg>
        <pc:spChg chg="add mod">
          <ac:chgData name="PARAG PATIL" userId="8f2a785658248458" providerId="LiveId" clId="{F79D9115-216B-441A-9981-78A59EF56EA2}" dt="2022-06-07T13:45:24.618" v="593"/>
          <ac:spMkLst>
            <pc:docMk/>
            <pc:sldMk cId="3818810820" sldId="300"/>
            <ac:spMk id="8" creationId="{2EC388C4-88A5-962A-826D-3810840B9036}"/>
          </ac:spMkLst>
        </pc:spChg>
        <pc:spChg chg="add mod">
          <ac:chgData name="PARAG PATIL" userId="8f2a785658248458" providerId="LiveId" clId="{F79D9115-216B-441A-9981-78A59EF56EA2}" dt="2022-06-07T14:04:56.186" v="769"/>
          <ac:spMkLst>
            <pc:docMk/>
            <pc:sldMk cId="3818810820" sldId="300"/>
            <ac:spMk id="10" creationId="{5142C69F-52ED-1573-DABD-4EF24D036D41}"/>
          </ac:spMkLst>
        </pc:spChg>
      </pc:sldChg>
      <pc:sldChg chg="addSp delSp modSp mod ord modAnim">
        <pc:chgData name="PARAG PATIL" userId="8f2a785658248458" providerId="LiveId" clId="{F79D9115-216B-441A-9981-78A59EF56EA2}" dt="2022-06-07T12:49:54.741" v="127"/>
        <pc:sldMkLst>
          <pc:docMk/>
          <pc:sldMk cId="180821729" sldId="301"/>
        </pc:sldMkLst>
        <pc:picChg chg="add mod">
          <ac:chgData name="PARAG PATIL" userId="8f2a785658248458" providerId="LiveId" clId="{F79D9115-216B-441A-9981-78A59EF56EA2}" dt="2022-06-05T11:05:10.038" v="4" actId="14100"/>
          <ac:picMkLst>
            <pc:docMk/>
            <pc:sldMk cId="180821729" sldId="301"/>
            <ac:picMk id="4" creationId="{BCD14ACC-E311-9390-B6C3-A42575A69974}"/>
          </ac:picMkLst>
        </pc:picChg>
        <pc:picChg chg="del">
          <ac:chgData name="PARAG PATIL" userId="8f2a785658248458" providerId="LiveId" clId="{F79D9115-216B-441A-9981-78A59EF56EA2}" dt="2022-06-05T11:04:48.639" v="0" actId="478"/>
          <ac:picMkLst>
            <pc:docMk/>
            <pc:sldMk cId="180821729" sldId="301"/>
            <ac:picMk id="15" creationId="{F9F12DBA-70A5-1341-9E56-06CC94E7313E}"/>
          </ac:picMkLst>
        </pc:picChg>
      </pc:sldChg>
      <pc:sldChg chg="addSp delSp modSp add mod ord">
        <pc:chgData name="PARAG PATIL" userId="8f2a785658248458" providerId="LiveId" clId="{F79D9115-216B-441A-9981-78A59EF56EA2}" dt="2022-06-07T14:03:57.636" v="757" actId="404"/>
        <pc:sldMkLst>
          <pc:docMk/>
          <pc:sldMk cId="1641200252" sldId="302"/>
        </pc:sldMkLst>
        <pc:spChg chg="mod">
          <ac:chgData name="PARAG PATIL" userId="8f2a785658248458" providerId="LiveId" clId="{F79D9115-216B-441A-9981-78A59EF56EA2}" dt="2022-06-07T12:49:20.477" v="125" actId="20577"/>
          <ac:spMkLst>
            <pc:docMk/>
            <pc:sldMk cId="1641200252" sldId="302"/>
            <ac:spMk id="2" creationId="{3560F281-4FF6-4617-A809-AC9C15ECF18A}"/>
          </ac:spMkLst>
        </pc:spChg>
        <pc:spChg chg="mod">
          <ac:chgData name="PARAG PATIL" userId="8f2a785658248458" providerId="LiveId" clId="{F79D9115-216B-441A-9981-78A59EF56EA2}" dt="2022-06-07T13:51:18.999" v="705" actId="15"/>
          <ac:spMkLst>
            <pc:docMk/>
            <pc:sldMk cId="1641200252" sldId="302"/>
            <ac:spMk id="3" creationId="{611DC577-0A95-47D0-95D9-5F8DA763D46B}"/>
          </ac:spMkLst>
        </pc:spChg>
        <pc:spChg chg="del mod">
          <ac:chgData name="PARAG PATIL" userId="8f2a785658248458" providerId="LiveId" clId="{F79D9115-216B-441A-9981-78A59EF56EA2}" dt="2022-06-07T13:49:59.410" v="672" actId="478"/>
          <ac:spMkLst>
            <pc:docMk/>
            <pc:sldMk cId="1641200252" sldId="302"/>
            <ac:spMk id="4" creationId="{D355C61F-C8F1-4977-8E1F-F16C0D9EA88C}"/>
          </ac:spMkLst>
        </pc:spChg>
        <pc:spChg chg="add mod ord">
          <ac:chgData name="PARAG PATIL" userId="8f2a785658248458" providerId="LiveId" clId="{F79D9115-216B-441A-9981-78A59EF56EA2}" dt="2022-06-07T12:48:27.454" v="114" actId="171"/>
          <ac:spMkLst>
            <pc:docMk/>
            <pc:sldMk cId="1641200252" sldId="302"/>
            <ac:spMk id="5" creationId="{E1711894-2B6A-6877-5862-69EF42C227B5}"/>
          </ac:spMkLst>
        </pc:spChg>
        <pc:spChg chg="add del mod">
          <ac:chgData name="PARAG PATIL" userId="8f2a785658248458" providerId="LiveId" clId="{F79D9115-216B-441A-9981-78A59EF56EA2}" dt="2022-06-07T13:54:11.351" v="723" actId="478"/>
          <ac:spMkLst>
            <pc:docMk/>
            <pc:sldMk cId="1641200252" sldId="302"/>
            <ac:spMk id="9" creationId="{06F64430-1948-8915-F45E-0764073FBB0F}"/>
          </ac:spMkLst>
        </pc:spChg>
        <pc:spChg chg="add mod">
          <ac:chgData name="PARAG PATIL" userId="8f2a785658248458" providerId="LiveId" clId="{F79D9115-216B-441A-9981-78A59EF56EA2}" dt="2022-06-07T14:03:57.636" v="757" actId="404"/>
          <ac:spMkLst>
            <pc:docMk/>
            <pc:sldMk cId="1641200252" sldId="302"/>
            <ac:spMk id="10" creationId="{F4F2CB4E-C6E0-FD48-35C3-F6BAEACA4615}"/>
          </ac:spMkLst>
        </pc:spChg>
        <pc:spChg chg="del">
          <ac:chgData name="PARAG PATIL" userId="8f2a785658248458" providerId="LiveId" clId="{F79D9115-216B-441A-9981-78A59EF56EA2}" dt="2022-06-07T12:47:36.544" v="74" actId="478"/>
          <ac:spMkLst>
            <pc:docMk/>
            <pc:sldMk cId="1641200252" sldId="302"/>
            <ac:spMk id="20" creationId="{EFA08948-2B6F-46B1-9D2D-8D7B2B3FBD56}"/>
          </ac:spMkLst>
        </pc:spChg>
        <pc:picChg chg="mod">
          <ac:chgData name="PARAG PATIL" userId="8f2a785658248458" providerId="LiveId" clId="{F79D9115-216B-441A-9981-78A59EF56EA2}" dt="2022-06-07T12:47:11.380" v="68" actId="14100"/>
          <ac:picMkLst>
            <pc:docMk/>
            <pc:sldMk cId="1641200252" sldId="302"/>
            <ac:picMk id="14" creationId="{7E468295-904F-0743-AD06-67DA21353B9E}"/>
          </ac:picMkLst>
        </pc:picChg>
      </pc:sldChg>
      <pc:sldChg chg="addSp delSp modSp add mod ord delAnim">
        <pc:chgData name="PARAG PATIL" userId="8f2a785658248458" providerId="LiveId" clId="{F79D9115-216B-441A-9981-78A59EF56EA2}" dt="2022-06-07T14:04:59.959" v="770"/>
        <pc:sldMkLst>
          <pc:docMk/>
          <pc:sldMk cId="525886322" sldId="303"/>
        </pc:sldMkLst>
        <pc:spChg chg="mod">
          <ac:chgData name="PARAG PATIL" userId="8f2a785658248458" providerId="LiveId" clId="{F79D9115-216B-441A-9981-78A59EF56EA2}" dt="2022-06-07T13:47:06.483" v="596" actId="20577"/>
          <ac:spMkLst>
            <pc:docMk/>
            <pc:sldMk cId="525886322" sldId="303"/>
            <ac:spMk id="2" creationId="{19304E83-A4F0-49C5-BB01-F5773509A2B3}"/>
          </ac:spMkLst>
        </pc:spChg>
        <pc:spChg chg="mod">
          <ac:chgData name="PARAG PATIL" userId="8f2a785658248458" providerId="LiveId" clId="{F79D9115-216B-441A-9981-78A59EF56EA2}" dt="2022-06-07T13:11:07.387" v="325"/>
          <ac:spMkLst>
            <pc:docMk/>
            <pc:sldMk cId="525886322" sldId="303"/>
            <ac:spMk id="3" creationId="{7CA42D59-EAD6-4F95-84F1-32A30F057856}"/>
          </ac:spMkLst>
        </pc:spChg>
        <pc:spChg chg="add mod">
          <ac:chgData name="PARAG PATIL" userId="8f2a785658248458" providerId="LiveId" clId="{F79D9115-216B-441A-9981-78A59EF56EA2}" dt="2022-06-07T13:12:01.336" v="358" actId="1076"/>
          <ac:spMkLst>
            <pc:docMk/>
            <pc:sldMk cId="525886322" sldId="303"/>
            <ac:spMk id="11" creationId="{9F0688E7-524A-5FCC-F42E-60F1D5EA8435}"/>
          </ac:spMkLst>
        </pc:spChg>
        <pc:spChg chg="add mod">
          <ac:chgData name="PARAG PATIL" userId="8f2a785658248458" providerId="LiveId" clId="{F79D9115-216B-441A-9981-78A59EF56EA2}" dt="2022-06-07T14:04:59.959" v="770"/>
          <ac:spMkLst>
            <pc:docMk/>
            <pc:sldMk cId="525886322" sldId="303"/>
            <ac:spMk id="12" creationId="{FBB03596-AF68-9D85-E772-42A8AD90143A}"/>
          </ac:spMkLst>
        </pc:spChg>
        <pc:picChg chg="del">
          <ac:chgData name="PARAG PATIL" userId="8f2a785658248458" providerId="LiveId" clId="{F79D9115-216B-441A-9981-78A59EF56EA2}" dt="2022-06-07T13:06:17.962" v="275" actId="478"/>
          <ac:picMkLst>
            <pc:docMk/>
            <pc:sldMk cId="525886322" sldId="303"/>
            <ac:picMk id="4" creationId="{BCD14ACC-E311-9390-B6C3-A42575A69974}"/>
          </ac:picMkLst>
        </pc:picChg>
        <pc:picChg chg="add mod modCrop">
          <ac:chgData name="PARAG PATIL" userId="8f2a785658248458" providerId="LiveId" clId="{F79D9115-216B-441A-9981-78A59EF56EA2}" dt="2022-06-07T13:21:08.096" v="481" actId="14100"/>
          <ac:picMkLst>
            <pc:docMk/>
            <pc:sldMk cId="525886322" sldId="303"/>
            <ac:picMk id="6" creationId="{19095325-17F6-A29D-D25F-D3B59CD11109}"/>
          </ac:picMkLst>
        </pc:picChg>
      </pc:sldChg>
      <pc:sldChg chg="addSp delSp modSp add del mod ord">
        <pc:chgData name="PARAG PATIL" userId="8f2a785658248458" providerId="LiveId" clId="{F79D9115-216B-441A-9981-78A59EF56EA2}" dt="2022-06-07T13:12:38.106" v="366" actId="2696"/>
        <pc:sldMkLst>
          <pc:docMk/>
          <pc:sldMk cId="615163338" sldId="304"/>
        </pc:sldMkLst>
        <pc:spChg chg="add del mod">
          <ac:chgData name="PARAG PATIL" userId="8f2a785658248458" providerId="LiveId" clId="{F79D9115-216B-441A-9981-78A59EF56EA2}" dt="2022-06-07T13:12:31.832" v="365" actId="478"/>
          <ac:spMkLst>
            <pc:docMk/>
            <pc:sldMk cId="615163338" sldId="304"/>
            <ac:spMk id="4" creationId="{A715DC91-9472-9729-A052-BFBE0B3BFE6A}"/>
          </ac:spMkLst>
        </pc:spChg>
        <pc:spChg chg="del">
          <ac:chgData name="PARAG PATIL" userId="8f2a785658248458" providerId="LiveId" clId="{F79D9115-216B-441A-9981-78A59EF56EA2}" dt="2022-06-07T13:12:31.832" v="365" actId="478"/>
          <ac:spMkLst>
            <pc:docMk/>
            <pc:sldMk cId="615163338" sldId="304"/>
            <ac:spMk id="5" creationId="{F6964141-6F81-4947-A236-746D94ED3F6F}"/>
          </ac:spMkLst>
        </pc:spChg>
        <pc:spChg chg="del">
          <ac:chgData name="PARAG PATIL" userId="8f2a785658248458" providerId="LiveId" clId="{F79D9115-216B-441A-9981-78A59EF56EA2}" dt="2022-06-07T13:12:31.832" v="365" actId="478"/>
          <ac:spMkLst>
            <pc:docMk/>
            <pc:sldMk cId="615163338" sldId="304"/>
            <ac:spMk id="6" creationId="{402CA1DB-2F49-4D3C-B015-1E9FCCF06D70}"/>
          </ac:spMkLst>
        </pc:spChg>
        <pc:spChg chg="del mod">
          <ac:chgData name="PARAG PATIL" userId="8f2a785658248458" providerId="LiveId" clId="{F79D9115-216B-441A-9981-78A59EF56EA2}" dt="2022-06-07T13:12:31.832" v="365" actId="478"/>
          <ac:spMkLst>
            <pc:docMk/>
            <pc:sldMk cId="615163338" sldId="304"/>
            <ac:spMk id="10" creationId="{2972F17A-D965-40B9-8ABB-C634072DBCC0}"/>
          </ac:spMkLst>
        </pc:spChg>
        <pc:picChg chg="del">
          <ac:chgData name="PARAG PATIL" userId="8f2a785658248458" providerId="LiveId" clId="{F79D9115-216B-441A-9981-78A59EF56EA2}" dt="2022-06-07T13:12:21.984" v="362" actId="478"/>
          <ac:picMkLst>
            <pc:docMk/>
            <pc:sldMk cId="615163338" sldId="304"/>
            <ac:picMk id="23" creationId="{35E3CE9E-B03C-CB4B-A83A-D3265C7A0545}"/>
          </ac:picMkLst>
        </pc:picChg>
      </pc:sldChg>
      <pc:sldChg chg="addSp modSp new mod ord">
        <pc:chgData name="PARAG PATIL" userId="8f2a785658248458" providerId="LiveId" clId="{F79D9115-216B-441A-9981-78A59EF56EA2}" dt="2022-06-07T14:05:02.846" v="771"/>
        <pc:sldMkLst>
          <pc:docMk/>
          <pc:sldMk cId="1558811107" sldId="304"/>
        </pc:sldMkLst>
        <pc:spChg chg="mod">
          <ac:chgData name="PARAG PATIL" userId="8f2a785658248458" providerId="LiveId" clId="{F79D9115-216B-441A-9981-78A59EF56EA2}" dt="2022-06-07T13:17:50.345" v="438"/>
          <ac:spMkLst>
            <pc:docMk/>
            <pc:sldMk cId="1558811107" sldId="304"/>
            <ac:spMk id="2" creationId="{6C5A81EA-EF1B-AF56-006E-FA3953422C2C}"/>
          </ac:spMkLst>
        </pc:spChg>
        <pc:spChg chg="add mod">
          <ac:chgData name="PARAG PATIL" userId="8f2a785658248458" providerId="LiveId" clId="{F79D9115-216B-441A-9981-78A59EF56EA2}" dt="2022-06-07T13:16:54.040" v="408" actId="1076"/>
          <ac:spMkLst>
            <pc:docMk/>
            <pc:sldMk cId="1558811107" sldId="304"/>
            <ac:spMk id="11" creationId="{F1740960-6653-04FF-32B8-66C5F3DC033B}"/>
          </ac:spMkLst>
        </pc:spChg>
        <pc:spChg chg="add mod">
          <ac:chgData name="PARAG PATIL" userId="8f2a785658248458" providerId="LiveId" clId="{F79D9115-216B-441A-9981-78A59EF56EA2}" dt="2022-06-07T13:18:47.784" v="474" actId="1076"/>
          <ac:spMkLst>
            <pc:docMk/>
            <pc:sldMk cId="1558811107" sldId="304"/>
            <ac:spMk id="13" creationId="{D4687120-3923-E4C3-C2DA-8D29A6399266}"/>
          </ac:spMkLst>
        </pc:spChg>
        <pc:spChg chg="add mod">
          <ac:chgData name="PARAG PATIL" userId="8f2a785658248458" providerId="LiveId" clId="{F79D9115-216B-441A-9981-78A59EF56EA2}" dt="2022-06-07T13:45:20.927" v="592"/>
          <ac:spMkLst>
            <pc:docMk/>
            <pc:sldMk cId="1558811107" sldId="304"/>
            <ac:spMk id="14" creationId="{F74F8387-E60D-7132-D39A-FC0A0DB2CB41}"/>
          </ac:spMkLst>
        </pc:spChg>
        <pc:spChg chg="add mod">
          <ac:chgData name="PARAG PATIL" userId="8f2a785658248458" providerId="LiveId" clId="{F79D9115-216B-441A-9981-78A59EF56EA2}" dt="2022-06-07T14:05:02.846" v="771"/>
          <ac:spMkLst>
            <pc:docMk/>
            <pc:sldMk cId="1558811107" sldId="304"/>
            <ac:spMk id="15" creationId="{85434D1C-44E7-FD2B-8135-4EA856340637}"/>
          </ac:spMkLst>
        </pc:spChg>
        <pc:picChg chg="add mod modCrop">
          <ac:chgData name="PARAG PATIL" userId="8f2a785658248458" providerId="LiveId" clId="{F79D9115-216B-441A-9981-78A59EF56EA2}" dt="2022-06-07T13:16:03.384" v="396" actId="1076"/>
          <ac:picMkLst>
            <pc:docMk/>
            <pc:sldMk cId="1558811107" sldId="304"/>
            <ac:picMk id="5" creationId="{C3200903-AC2D-F4FA-DE98-549521518DA5}"/>
          </ac:picMkLst>
        </pc:picChg>
        <pc:picChg chg="add mod modCrop">
          <ac:chgData name="PARAG PATIL" userId="8f2a785658248458" providerId="LiveId" clId="{F79D9115-216B-441A-9981-78A59EF56EA2}" dt="2022-06-07T13:15:55.393" v="394" actId="1076"/>
          <ac:picMkLst>
            <pc:docMk/>
            <pc:sldMk cId="1558811107" sldId="304"/>
            <ac:picMk id="7" creationId="{E874D551-777F-5B9A-4B2A-D627D783EEB2}"/>
          </ac:picMkLst>
        </pc:picChg>
        <pc:picChg chg="add mod modCrop">
          <ac:chgData name="PARAG PATIL" userId="8f2a785658248458" providerId="LiveId" clId="{F79D9115-216B-441A-9981-78A59EF56EA2}" dt="2022-06-07T13:16:09.232" v="397" actId="14100"/>
          <ac:picMkLst>
            <pc:docMk/>
            <pc:sldMk cId="1558811107" sldId="304"/>
            <ac:picMk id="9" creationId="{02F53524-D055-7019-AC2E-8898BFDF7F61}"/>
          </ac:picMkLst>
        </pc:picChg>
      </pc:sldChg>
      <pc:sldChg chg="addSp modSp new mod">
        <pc:chgData name="PARAG PATIL" userId="8f2a785658248458" providerId="LiveId" clId="{F79D9115-216B-441A-9981-78A59EF56EA2}" dt="2022-06-07T13:27:05.491" v="556" actId="113"/>
        <pc:sldMkLst>
          <pc:docMk/>
          <pc:sldMk cId="2919215850" sldId="305"/>
        </pc:sldMkLst>
        <pc:spChg chg="add mod">
          <ac:chgData name="PARAG PATIL" userId="8f2a785658248458" providerId="LiveId" clId="{F79D9115-216B-441A-9981-78A59EF56EA2}" dt="2022-06-07T13:27:05.491" v="556" actId="113"/>
          <ac:spMkLst>
            <pc:docMk/>
            <pc:sldMk cId="2919215850" sldId="305"/>
            <ac:spMk id="6" creationId="{CABE2D85-15C4-FD4B-5491-C76827411D16}"/>
          </ac:spMkLst>
        </pc:spChg>
        <pc:picChg chg="add mod">
          <ac:chgData name="PARAG PATIL" userId="8f2a785658248458" providerId="LiveId" clId="{F79D9115-216B-441A-9981-78A59EF56EA2}" dt="2022-06-07T13:23:13.775" v="485" actId="14100"/>
          <ac:picMkLst>
            <pc:docMk/>
            <pc:sldMk cId="2919215850" sldId="305"/>
            <ac:picMk id="5" creationId="{3861FED7-B22F-B6E1-E1DF-647C808BF51B}"/>
          </ac:picMkLst>
        </pc:picChg>
      </pc:sldChg>
      <pc:sldChg chg="addSp delSp modSp new mod">
        <pc:chgData name="PARAG PATIL" userId="8f2a785658248458" providerId="LiveId" clId="{F79D9115-216B-441A-9981-78A59EF56EA2}" dt="2022-06-07T14:05:06.530" v="772"/>
        <pc:sldMkLst>
          <pc:docMk/>
          <pc:sldMk cId="836662731" sldId="306"/>
        </pc:sldMkLst>
        <pc:spChg chg="del">
          <ac:chgData name="PARAG PATIL" userId="8f2a785658248458" providerId="LiveId" clId="{F79D9115-216B-441A-9981-78A59EF56EA2}" dt="2022-06-07T13:35:12.728" v="576" actId="478"/>
          <ac:spMkLst>
            <pc:docMk/>
            <pc:sldMk cId="836662731" sldId="306"/>
            <ac:spMk id="2" creationId="{E6D2C487-26E0-8607-D6B6-BBD2EA76CBCC}"/>
          </ac:spMkLst>
        </pc:spChg>
        <pc:spChg chg="add mod">
          <ac:chgData name="PARAG PATIL" userId="8f2a785658248458" providerId="LiveId" clId="{F79D9115-216B-441A-9981-78A59EF56EA2}" dt="2022-06-07T13:34:09.458" v="575" actId="2711"/>
          <ac:spMkLst>
            <pc:docMk/>
            <pc:sldMk cId="836662731" sldId="306"/>
            <ac:spMk id="6" creationId="{7FA2E2B1-E8ED-6E4C-6B3D-C318E72E3392}"/>
          </ac:spMkLst>
        </pc:spChg>
        <pc:spChg chg="add mod">
          <ac:chgData name="PARAG PATIL" userId="8f2a785658248458" providerId="LiveId" clId="{F79D9115-216B-441A-9981-78A59EF56EA2}" dt="2022-06-07T13:45:18.562" v="591"/>
          <ac:spMkLst>
            <pc:docMk/>
            <pc:sldMk cId="836662731" sldId="306"/>
            <ac:spMk id="7" creationId="{DF8DB001-AD3B-DDAF-4536-CE23D6C9DDCB}"/>
          </ac:spMkLst>
        </pc:spChg>
        <pc:spChg chg="add mod">
          <ac:chgData name="PARAG PATIL" userId="8f2a785658248458" providerId="LiveId" clId="{F79D9115-216B-441A-9981-78A59EF56EA2}" dt="2022-06-07T14:05:06.530" v="772"/>
          <ac:spMkLst>
            <pc:docMk/>
            <pc:sldMk cId="836662731" sldId="306"/>
            <ac:spMk id="8" creationId="{5A32F596-E080-EE12-99CF-34BB78FEFF88}"/>
          </ac:spMkLst>
        </pc:spChg>
        <pc:picChg chg="add mod">
          <ac:chgData name="PARAG PATIL" userId="8f2a785658248458" providerId="LiveId" clId="{F79D9115-216B-441A-9981-78A59EF56EA2}" dt="2022-06-07T13:31:50.199" v="561" actId="14100"/>
          <ac:picMkLst>
            <pc:docMk/>
            <pc:sldMk cId="836662731" sldId="306"/>
            <ac:picMk id="5" creationId="{1EDF3D1F-574F-259D-3B33-A1D23EE46631}"/>
          </ac:picMkLst>
        </pc:picChg>
      </pc:sldChg>
      <pc:sldChg chg="addSp delSp modSp new mod">
        <pc:chgData name="PARAG PATIL" userId="8f2a785658248458" providerId="LiveId" clId="{F79D9115-216B-441A-9981-78A59EF56EA2}" dt="2022-06-07T14:05:09.830" v="773"/>
        <pc:sldMkLst>
          <pc:docMk/>
          <pc:sldMk cId="2133189578" sldId="307"/>
        </pc:sldMkLst>
        <pc:spChg chg="del">
          <ac:chgData name="PARAG PATIL" userId="8f2a785658248458" providerId="LiveId" clId="{F79D9115-216B-441A-9981-78A59EF56EA2}" dt="2022-06-07T13:46:44.424" v="594" actId="478"/>
          <ac:spMkLst>
            <pc:docMk/>
            <pc:sldMk cId="2133189578" sldId="307"/>
            <ac:spMk id="2" creationId="{460FB48B-374B-138C-C9A8-B9FAA3522CD2}"/>
          </ac:spMkLst>
        </pc:spChg>
        <pc:spChg chg="add mod">
          <ac:chgData name="PARAG PATIL" userId="8f2a785658248458" providerId="LiveId" clId="{F79D9115-216B-441A-9981-78A59EF56EA2}" dt="2022-06-07T13:45:00.564" v="589" actId="404"/>
          <ac:spMkLst>
            <pc:docMk/>
            <pc:sldMk cId="2133189578" sldId="307"/>
            <ac:spMk id="6" creationId="{280FACAA-A08E-DAC5-A1A0-0711C5E3DDCD}"/>
          </ac:spMkLst>
        </pc:spChg>
        <pc:spChg chg="add mod">
          <ac:chgData name="PARAG PATIL" userId="8f2a785658248458" providerId="LiveId" clId="{F79D9115-216B-441A-9981-78A59EF56EA2}" dt="2022-06-07T13:45:14.935" v="590"/>
          <ac:spMkLst>
            <pc:docMk/>
            <pc:sldMk cId="2133189578" sldId="307"/>
            <ac:spMk id="7" creationId="{88669D1A-6AE6-8282-0455-9F843F816435}"/>
          </ac:spMkLst>
        </pc:spChg>
        <pc:spChg chg="add mod">
          <ac:chgData name="PARAG PATIL" userId="8f2a785658248458" providerId="LiveId" clId="{F79D9115-216B-441A-9981-78A59EF56EA2}" dt="2022-06-07T14:05:09.830" v="773"/>
          <ac:spMkLst>
            <pc:docMk/>
            <pc:sldMk cId="2133189578" sldId="307"/>
            <ac:spMk id="8" creationId="{2738CDEE-5AF9-98C9-C115-664EE18D6BB6}"/>
          </ac:spMkLst>
        </pc:spChg>
        <pc:picChg chg="add mod">
          <ac:chgData name="PARAG PATIL" userId="8f2a785658248458" providerId="LiveId" clId="{F79D9115-216B-441A-9981-78A59EF56EA2}" dt="2022-06-07T13:42:37.557" v="580" actId="14100"/>
          <ac:picMkLst>
            <pc:docMk/>
            <pc:sldMk cId="2133189578" sldId="307"/>
            <ac:picMk id="5" creationId="{C4A5E729-C95B-3A4D-2016-CF058FD1EE3C}"/>
          </ac:picMkLst>
        </pc:picChg>
      </pc:sldChg>
      <pc:sldChg chg="addSp delSp modSp new del mod">
        <pc:chgData name="PARAG PATIL" userId="8f2a785658248458" providerId="LiveId" clId="{F79D9115-216B-441A-9981-78A59EF56EA2}" dt="2022-06-07T13:54:21.727" v="724" actId="47"/>
        <pc:sldMkLst>
          <pc:docMk/>
          <pc:sldMk cId="1430096493" sldId="308"/>
        </pc:sldMkLst>
        <pc:spChg chg="add mod">
          <ac:chgData name="PARAG PATIL" userId="8f2a785658248458" providerId="LiveId" clId="{F79D9115-216B-441A-9981-78A59EF56EA2}" dt="2022-06-07T13:52:16.774" v="712" actId="14100"/>
          <ac:spMkLst>
            <pc:docMk/>
            <pc:sldMk cId="1430096493" sldId="308"/>
            <ac:spMk id="7" creationId="{C6F12119-F8F5-A5F7-9F43-B3829D18362D}"/>
          </ac:spMkLst>
        </pc:spChg>
        <pc:spChg chg="add mod">
          <ac:chgData name="PARAG PATIL" userId="8f2a785658248458" providerId="LiveId" clId="{F79D9115-216B-441A-9981-78A59EF56EA2}" dt="2022-06-07T13:52:55.409" v="716" actId="20577"/>
          <ac:spMkLst>
            <pc:docMk/>
            <pc:sldMk cId="1430096493" sldId="308"/>
            <ac:spMk id="8" creationId="{120E111E-5204-9C27-27B4-BC4E9B7BE2E3}"/>
          </ac:spMkLst>
        </pc:spChg>
        <pc:spChg chg="add del mod">
          <ac:chgData name="PARAG PATIL" userId="8f2a785658248458" providerId="LiveId" clId="{F79D9115-216B-441A-9981-78A59EF56EA2}" dt="2022-06-07T13:53:15.231" v="718" actId="478"/>
          <ac:spMkLst>
            <pc:docMk/>
            <pc:sldMk cId="1430096493" sldId="308"/>
            <ac:spMk id="9" creationId="{FC1B1C60-C533-E97E-F88D-1C127EAB5621}"/>
          </ac:spMkLst>
        </pc:spChg>
        <pc:spChg chg="add del mod">
          <ac:chgData name="PARAG PATIL" userId="8f2a785658248458" providerId="LiveId" clId="{F79D9115-216B-441A-9981-78A59EF56EA2}" dt="2022-06-07T13:53:27.274" v="720"/>
          <ac:spMkLst>
            <pc:docMk/>
            <pc:sldMk cId="1430096493" sldId="308"/>
            <ac:spMk id="10" creationId="{54B48AD9-C619-17AB-AE98-D5D16716859F}"/>
          </ac:spMkLst>
        </pc:spChg>
        <pc:picChg chg="add mod">
          <ac:chgData name="PARAG PATIL" userId="8f2a785658248458" providerId="LiveId" clId="{F79D9115-216B-441A-9981-78A59EF56EA2}" dt="2022-06-07T13:51:54.020" v="709" actId="14100"/>
          <ac:picMkLst>
            <pc:docMk/>
            <pc:sldMk cId="1430096493" sldId="308"/>
            <ac:picMk id="5" creationId="{BCAB5D3C-1636-73E2-722A-70C1274E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9/11/2024</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9/11/2024</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07689"/>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15037"/>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08214"/>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12214"/>
            <a:ext cx="5472113" cy="337903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10243100" y="6422491"/>
            <a:ext cx="1053900" cy="380860"/>
          </a:xfrm>
          <a:prstGeom prst="rect">
            <a:avLst/>
          </a:prstGeom>
          <a:noFill/>
        </p:spPr>
        <p:txBody>
          <a:bodyPr wrap="square" tIns="108000" bIns="0" rtlCol="0" anchor="ctr">
            <a:spAutoFit/>
          </a:bodyPr>
          <a:lstStyle/>
          <a:p>
            <a:pPr algn="r">
              <a:lnSpc>
                <a:spcPts val="1000"/>
              </a:lnSpc>
            </a:pPr>
            <a:r>
              <a:rPr lang="en-US" sz="2500" b="1" i="0" spc="-100" baseline="0" noProof="0" dirty="0">
                <a:solidFill>
                  <a:schemeClr val="accent1"/>
                </a:solidFill>
                <a:latin typeface="+mj-lt"/>
              </a:rPr>
              <a:t>TREY</a:t>
            </a:r>
            <a:r>
              <a:rPr lang="en-US" sz="1600" b="1" i="0" spc="-100" baseline="0" noProof="0" dirty="0">
                <a:solidFill>
                  <a:schemeClr val="accent1"/>
                </a:solidFill>
                <a:latin typeface="+mj-lt"/>
              </a:rPr>
              <a:t> </a:t>
            </a:r>
            <a:br>
              <a:rPr lang="en-US" sz="1600" b="1" i="0" spc="-100" baseline="0" noProof="0" dirty="0">
                <a:solidFill>
                  <a:schemeClr val="accent1"/>
                </a:solidFill>
                <a:latin typeface="+mj-lt"/>
              </a:rPr>
            </a:br>
            <a:r>
              <a:rPr lang="en-US" sz="1200" b="0" i="0" spc="140" baseline="0" noProof="0" dirty="0">
                <a:solidFill>
                  <a:schemeClr val="tx1">
                    <a:lumMod val="75000"/>
                    <a:lumOff val="25000"/>
                  </a:schemeClr>
                </a:solidFill>
                <a:latin typeface="+mj-lt"/>
              </a:rPr>
              <a:t>research</a:t>
            </a:r>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67" r:id="rId13"/>
    <p:sldLayoutId id="2147483668" r:id="rId14"/>
    <p:sldLayoutId id="2147483669" r:id="rId15"/>
    <p:sldLayoutId id="2147483670" r:id="rId16"/>
    <p:sldLayoutId id="2147483671" r:id="rId17"/>
    <p:sldLayoutId id="2147483673" r:id="rId18"/>
    <p:sldLayoutId id="2147483674" r:id="rId19"/>
    <p:sldLayoutId id="2147483654" r:id="rId20"/>
    <p:sldLayoutId id="2147483655" r:id="rId21"/>
    <p:sldLayoutId id="2147483675" r:id="rId22"/>
    <p:sldLayoutId id="2147483672" r:id="rId23"/>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f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E6E6A18-4089-4D77-B237-05C2C908EF51}"/>
              </a:ext>
            </a:extLst>
          </p:cNvPr>
          <p:cNvPicPr>
            <a:picLocks noGrp="1" noChangeAspect="1"/>
          </p:cNvPicPr>
          <p:nvPr>
            <p:ph sz="half" idx="1"/>
          </p:nvPr>
        </p:nvPicPr>
        <p:blipFill>
          <a:blip r:embed="rId2"/>
          <a:stretch>
            <a:fillRect/>
          </a:stretch>
        </p:blipFill>
        <p:spPr>
          <a:xfrm>
            <a:off x="1456001" y="0"/>
            <a:ext cx="2848848" cy="2832847"/>
          </a:xfrm>
        </p:spPr>
      </p:pic>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4736946"/>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111800" y="4851770"/>
            <a:ext cx="4648200" cy="985000"/>
          </a:xfrm>
        </p:spPr>
        <p:txBody>
          <a:bodyPr/>
          <a:lstStyle/>
          <a:p>
            <a:pPr algn="ctr"/>
            <a:r>
              <a:rPr lang="en-US" dirty="0">
                <a:latin typeface="Bahnschrift" panose="020B0502040204020203" pitchFamily="34" charset="0"/>
              </a:rPr>
              <a:t>PID NO 10 </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1</a:t>
            </a:fld>
            <a:endParaRPr lang="en-US" dirty="0"/>
          </a:p>
        </p:txBody>
      </p:sp>
      <p:sp>
        <p:nvSpPr>
          <p:cNvPr id="8" name="TextBox 7">
            <a:extLst>
              <a:ext uri="{FF2B5EF4-FFF2-40B4-BE49-F238E27FC236}">
                <a16:creationId xmlns:a16="http://schemas.microsoft.com/office/drawing/2014/main" id="{8AAF7656-B832-4274-8A95-9DAC7F439DAB}"/>
              </a:ext>
            </a:extLst>
          </p:cNvPr>
          <p:cNvSpPr txBox="1"/>
          <p:nvPr/>
        </p:nvSpPr>
        <p:spPr>
          <a:xfrm>
            <a:off x="905435" y="2832847"/>
            <a:ext cx="4616824" cy="3816429"/>
          </a:xfrm>
          <a:prstGeom prst="rect">
            <a:avLst/>
          </a:prstGeom>
          <a:noFill/>
        </p:spPr>
        <p:txBody>
          <a:bodyPr wrap="square" rtlCol="0">
            <a:spAutoFit/>
          </a:bodyPr>
          <a:lstStyle/>
          <a:p>
            <a:pPr marL="342900" indent="-342900" algn="just">
              <a:buAutoNum type="arabicParenR"/>
            </a:pPr>
            <a:r>
              <a:rPr lang="en-IN" sz="3200" dirty="0">
                <a:latin typeface="Bahnschrift SemiBold SemiConden" panose="020B0502040204020203" pitchFamily="34" charset="0"/>
              </a:rPr>
              <a:t> (46) Parag Patil </a:t>
            </a:r>
          </a:p>
          <a:p>
            <a:pPr marL="342900" indent="-342900" algn="just">
              <a:buAutoNum type="arabicParenR"/>
            </a:pPr>
            <a:r>
              <a:rPr lang="en-IN" sz="3200" dirty="0">
                <a:latin typeface="Bahnschrift SemiBold SemiConden" panose="020B0502040204020203" pitchFamily="34" charset="0"/>
              </a:rPr>
              <a:t> (06) Ojas Ambekar</a:t>
            </a:r>
          </a:p>
          <a:p>
            <a:pPr marL="342900" indent="-342900" algn="just">
              <a:buAutoNum type="arabicParenR"/>
            </a:pPr>
            <a:r>
              <a:rPr lang="en-IN" sz="3200" dirty="0">
                <a:latin typeface="Bahnschrift SemiBold SemiConden" panose="020B0502040204020203" pitchFamily="34" charset="0"/>
              </a:rPr>
              <a:t> (45) Kiran Patil </a:t>
            </a:r>
          </a:p>
          <a:p>
            <a:pPr marL="342900" indent="-342900" algn="just">
              <a:buAutoNum type="arabicParenR"/>
            </a:pPr>
            <a:r>
              <a:rPr lang="en-IN" sz="3200" dirty="0">
                <a:latin typeface="Bahnschrift SemiBold SemiConden" panose="020B0502040204020203" pitchFamily="34" charset="0"/>
              </a:rPr>
              <a:t> (43) Akshat Patil </a:t>
            </a:r>
          </a:p>
          <a:p>
            <a:pPr marL="342900" indent="-342900" algn="just">
              <a:buAutoNum type="arabicParenR"/>
            </a:pPr>
            <a:r>
              <a:rPr lang="en-IN" sz="3200" dirty="0">
                <a:latin typeface="Bahnschrift SemiBold SemiConden" panose="020B0502040204020203" pitchFamily="34" charset="0"/>
              </a:rPr>
              <a:t> (13) Atharva Bhandurge</a:t>
            </a:r>
          </a:p>
          <a:p>
            <a:pPr marL="342900" indent="-342900" algn="just">
              <a:buAutoNum type="arabicParenR"/>
            </a:pPr>
            <a:r>
              <a:rPr lang="en-IN" sz="3200" dirty="0">
                <a:latin typeface="Bahnschrift SemiBold SemiConden" panose="020B0502040204020203" pitchFamily="34" charset="0"/>
              </a:rPr>
              <a:t> (34) Akshay Mahajan</a:t>
            </a:r>
          </a:p>
          <a:p>
            <a:pPr marL="342900" indent="-342900" algn="just">
              <a:buAutoNum type="arabicParenR"/>
            </a:pPr>
            <a:r>
              <a:rPr lang="en-IN" sz="3200" dirty="0">
                <a:latin typeface="Bahnschrift SemiBold SemiConden" panose="020B0502040204020203" pitchFamily="34" charset="0"/>
              </a:rPr>
              <a:t> (58) Parimal Shinde</a:t>
            </a:r>
          </a:p>
          <a:p>
            <a:pPr marL="342900" indent="-342900">
              <a:buAutoNum type="arabicParenR"/>
            </a:pPr>
            <a:endParaRPr lang="en-IN" dirty="0"/>
          </a:p>
        </p:txBody>
      </p:sp>
      <p:sp>
        <p:nvSpPr>
          <p:cNvPr id="14" name="Rectangle 13">
            <a:extLst>
              <a:ext uri="{FF2B5EF4-FFF2-40B4-BE49-F238E27FC236}">
                <a16:creationId xmlns:a16="http://schemas.microsoft.com/office/drawing/2014/main" id="{16666645-9AB3-4E80-B12B-C78071BD44FC}"/>
              </a:ext>
            </a:extLst>
          </p:cNvPr>
          <p:cNvSpPr/>
          <p:nvPr/>
        </p:nvSpPr>
        <p:spPr>
          <a:xfrm>
            <a:off x="10416988" y="6371351"/>
            <a:ext cx="941294"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750533FF-FC86-D8D6-5C48-07250795C99D}"/>
              </a:ext>
            </a:extLst>
          </p:cNvPr>
          <p:cNvSpPr txBox="1"/>
          <p:nvPr/>
        </p:nvSpPr>
        <p:spPr>
          <a:xfrm>
            <a:off x="10320617" y="6411691"/>
            <a:ext cx="1335674" cy="369332"/>
          </a:xfrm>
          <a:prstGeom prst="rect">
            <a:avLst/>
          </a:prstGeom>
          <a:noFill/>
        </p:spPr>
        <p:txBody>
          <a:bodyPr wrap="square">
            <a:spAutoFit/>
          </a:bodyPr>
          <a:lstStyle/>
          <a:p>
            <a:r>
              <a:rPr lang="en-IN" sz="1800" dirty="0">
                <a:latin typeface="Bahnschrift Condensed" panose="020B0502040204020203" pitchFamily="34" charset="0"/>
              </a:rPr>
              <a:t>PID NO 10</a:t>
            </a:r>
          </a:p>
        </p:txBody>
      </p:sp>
    </p:spTree>
    <p:extLst>
      <p:ext uri="{BB962C8B-B14F-4D97-AF65-F5344CB8AC3E}">
        <p14:creationId xmlns:p14="http://schemas.microsoft.com/office/powerpoint/2010/main" val="1329746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Problems</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IN" sz="1800" b="1" i="0" dirty="0">
                <a:solidFill>
                  <a:srgbClr val="292929"/>
                </a:solidFill>
                <a:effectLst/>
              </a:rPr>
              <a:t>Privacy &amp; data security, Addiction and mental health</a:t>
            </a:r>
          </a:p>
          <a:p>
            <a:endParaRPr lang="en-IN" sz="1800" b="1" i="0" dirty="0">
              <a:solidFill>
                <a:srgbClr val="292929"/>
              </a:solidFill>
              <a:effectLst/>
            </a:endParaRPr>
          </a:p>
        </p:txBody>
      </p:sp>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2000" y="2442934"/>
            <a:ext cx="5472000" cy="360000"/>
          </a:xfrm>
        </p:spPr>
        <p:txBody>
          <a:bodyPr/>
          <a:lstStyle/>
          <a:p>
            <a:r>
              <a:rPr lang="en-IN" sz="2400" b="1" i="0" dirty="0">
                <a:solidFill>
                  <a:srgbClr val="292929"/>
                </a:solidFill>
                <a:effectLst/>
              </a:rPr>
              <a:t>Privacy &amp; data security</a:t>
            </a:r>
          </a:p>
          <a:p>
            <a:endParaRPr lang="en-US" dirty="0"/>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50768"/>
            <a:ext cx="5472000" cy="2194694"/>
          </a:xfrm>
        </p:spPr>
        <p:txBody>
          <a:bodyPr/>
          <a:lstStyle/>
          <a:p>
            <a:r>
              <a:rPr lang="en-US" b="0" i="0" dirty="0">
                <a:solidFill>
                  <a:srgbClr val="292929"/>
                </a:solidFill>
                <a:effectLst/>
                <a:latin typeface="Candara" panose="020E0502030303020204" pitchFamily="34" charset="0"/>
              </a:rPr>
              <a:t>Malware </a:t>
            </a:r>
            <a:r>
              <a:rPr lang="en-US" dirty="0">
                <a:solidFill>
                  <a:srgbClr val="292929"/>
                </a:solidFill>
                <a:latin typeface="Candara" panose="020E0502030303020204" pitchFamily="34" charset="0"/>
              </a:rPr>
              <a:t>Invasions</a:t>
            </a:r>
          </a:p>
          <a:p>
            <a:r>
              <a:rPr lang="en-US" dirty="0">
                <a:latin typeface="Candara" panose="020E0502030303020204" pitchFamily="34" charset="0"/>
              </a:rPr>
              <a:t>Phishing Attacks</a:t>
            </a:r>
          </a:p>
          <a:p>
            <a:r>
              <a:rPr lang="en-US" dirty="0">
                <a:latin typeface="Candara" panose="020E0502030303020204" pitchFamily="34" charset="0"/>
              </a:rPr>
              <a:t>Invasion of User Policy</a:t>
            </a:r>
          </a:p>
          <a:p>
            <a:endParaRPr lang="en-US" dirty="0">
              <a:latin typeface="Candara" panose="020E0502030303020204" pitchFamily="34" charset="0"/>
            </a:endParaRPr>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D04AE-9A8B-4DED-855D-F51B510D0B69}"/>
              </a:ext>
              <a:ext uri="{C183D7F6-B498-43B3-948B-1728B52AA6E4}">
                <adec:decorative xmlns:adec="http://schemas.microsoft.com/office/drawing/2017/decorative" val="1"/>
              </a:ext>
            </a:extLst>
          </p:cNvPr>
          <p:cNvSpPr/>
          <p:nvPr/>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443459"/>
            <a:ext cx="5472000" cy="358775"/>
          </a:xfrm>
        </p:spPr>
        <p:txBody>
          <a:bodyPr/>
          <a:lstStyle/>
          <a:p>
            <a:r>
              <a:rPr lang="en-IN" sz="2400" b="1" i="0" dirty="0">
                <a:solidFill>
                  <a:srgbClr val="292929"/>
                </a:solidFill>
                <a:effectLst/>
              </a:rPr>
              <a:t>Addiction and mental health</a:t>
            </a:r>
          </a:p>
          <a:p>
            <a:endParaRPr lang="en-US" dirty="0"/>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299887" y="2947459"/>
            <a:ext cx="5472113" cy="2196041"/>
          </a:xfrm>
        </p:spPr>
        <p:txBody>
          <a:bodyPr/>
          <a:lstStyle/>
          <a:p>
            <a:r>
              <a:rPr lang="en-US" sz="2000" b="0" i="0" dirty="0">
                <a:solidFill>
                  <a:srgbClr val="292929"/>
                </a:solidFill>
                <a:effectLst/>
                <a:latin typeface="Candara" panose="020E0502030303020204" pitchFamily="34" charset="0"/>
              </a:rPr>
              <a:t>Isolation </a:t>
            </a:r>
          </a:p>
          <a:p>
            <a:r>
              <a:rPr lang="en-US" sz="2000" dirty="0">
                <a:solidFill>
                  <a:srgbClr val="292929"/>
                </a:solidFill>
                <a:latin typeface="Candara" panose="020E0502030303020204" pitchFamily="34" charset="0"/>
              </a:rPr>
              <a:t>Obsession</a:t>
            </a:r>
          </a:p>
          <a:p>
            <a:r>
              <a:rPr lang="en-US" sz="2000" dirty="0">
                <a:solidFill>
                  <a:srgbClr val="292929"/>
                </a:solidFill>
                <a:latin typeface="Candara" panose="020E0502030303020204" pitchFamily="34" charset="0"/>
              </a:rPr>
              <a:t>Desensitization </a:t>
            </a:r>
            <a:endParaRPr lang="en-US" sz="2000" dirty="0">
              <a:latin typeface="Candara" panose="020E0502030303020204" pitchFamily="34" charset="0"/>
            </a:endParaRP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10</a:t>
            </a:fld>
            <a:endParaRPr lang="en-US" dirty="0"/>
          </a:p>
        </p:txBody>
      </p:sp>
      <p:sp>
        <p:nvSpPr>
          <p:cNvPr id="14" name="Rectangle 13">
            <a:extLst>
              <a:ext uri="{FF2B5EF4-FFF2-40B4-BE49-F238E27FC236}">
                <a16:creationId xmlns:a16="http://schemas.microsoft.com/office/drawing/2014/main" id="{2644B93F-E5A7-43BA-ADAA-FAB6752BC637}"/>
              </a:ext>
            </a:extLst>
          </p:cNvPr>
          <p:cNvSpPr/>
          <p:nvPr/>
        </p:nvSpPr>
        <p:spPr>
          <a:xfrm>
            <a:off x="10416988" y="6371351"/>
            <a:ext cx="941294"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D4697FEC-B043-28EC-F24B-9EFF9E795407}"/>
              </a:ext>
            </a:extLst>
          </p:cNvPr>
          <p:cNvSpPr txBox="1"/>
          <p:nvPr/>
        </p:nvSpPr>
        <p:spPr>
          <a:xfrm>
            <a:off x="10410264" y="6402685"/>
            <a:ext cx="948018" cy="369332"/>
          </a:xfrm>
          <a:prstGeom prst="rect">
            <a:avLst/>
          </a:prstGeom>
          <a:noFill/>
        </p:spPr>
        <p:txBody>
          <a:bodyPr wrap="square">
            <a:spAutoFit/>
          </a:bodyPr>
          <a:lstStyle/>
          <a:p>
            <a:r>
              <a:rPr lang="en-IN" sz="1800" dirty="0">
                <a:latin typeface="Bahnschrift Condensed" panose="020B0502040204020203" pitchFamily="34" charset="0"/>
              </a:rPr>
              <a:t>PID NO 10</a:t>
            </a:r>
          </a:p>
        </p:txBody>
      </p:sp>
      <p:pic>
        <p:nvPicPr>
          <p:cNvPr id="10" name="Picture 9">
            <a:extLst>
              <a:ext uri="{FF2B5EF4-FFF2-40B4-BE49-F238E27FC236}">
                <a16:creationId xmlns:a16="http://schemas.microsoft.com/office/drawing/2014/main" id="{8A12888C-563E-4F24-AE20-41BA62E29EEA}"/>
              </a:ext>
            </a:extLst>
          </p:cNvPr>
          <p:cNvPicPr>
            <a:picLocks noChangeAspect="1"/>
          </p:cNvPicPr>
          <p:nvPr/>
        </p:nvPicPr>
        <p:blipFill>
          <a:blip r:embed="rId2"/>
          <a:stretch>
            <a:fillRect/>
          </a:stretch>
        </p:blipFill>
        <p:spPr>
          <a:xfrm>
            <a:off x="431800" y="4312576"/>
            <a:ext cx="3785870" cy="1990864"/>
          </a:xfrm>
          <a:prstGeom prst="rect">
            <a:avLst/>
          </a:prstGeom>
        </p:spPr>
      </p:pic>
      <p:pic>
        <p:nvPicPr>
          <p:cNvPr id="17" name="Picture 16">
            <a:extLst>
              <a:ext uri="{FF2B5EF4-FFF2-40B4-BE49-F238E27FC236}">
                <a16:creationId xmlns:a16="http://schemas.microsoft.com/office/drawing/2014/main" id="{00A584BF-EB96-4B0E-9EA3-0C4DA819C25B}"/>
              </a:ext>
            </a:extLst>
          </p:cNvPr>
          <p:cNvPicPr>
            <a:picLocks noChangeAspect="1"/>
          </p:cNvPicPr>
          <p:nvPr/>
        </p:nvPicPr>
        <p:blipFill>
          <a:blip r:embed="rId3"/>
          <a:stretch>
            <a:fillRect/>
          </a:stretch>
        </p:blipFill>
        <p:spPr>
          <a:xfrm>
            <a:off x="6299887" y="4312576"/>
            <a:ext cx="3785871" cy="1952297"/>
          </a:xfrm>
          <a:prstGeom prst="rect">
            <a:avLst/>
          </a:prstGeom>
        </p:spPr>
      </p:pic>
    </p:spTree>
    <p:extLst>
      <p:ext uri="{BB962C8B-B14F-4D97-AF65-F5344CB8AC3E}">
        <p14:creationId xmlns:p14="http://schemas.microsoft.com/office/powerpoint/2010/main" val="3612887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5B62F48F-4C3F-C306-8C1C-018D7CDDF2AD}"/>
              </a:ext>
            </a:extLst>
          </p:cNvPr>
          <p:cNvPicPr>
            <a:picLocks noGrp="1" noChangeAspect="1"/>
          </p:cNvPicPr>
          <p:nvPr>
            <p:ph type="pic" sz="quarter" idx="14"/>
          </p:nvPr>
        </p:nvPicPr>
        <p:blipFill rotWithShape="1">
          <a:blip r:embed="rId2"/>
          <a:srcRect l="32542" r="3868"/>
          <a:stretch/>
        </p:blipFill>
        <p:spPr>
          <a:xfrm>
            <a:off x="0" y="-1"/>
            <a:ext cx="7117977" cy="6371351"/>
          </a:xfrm>
        </p:spPr>
      </p:pic>
      <p:sp>
        <p:nvSpPr>
          <p:cNvPr id="3" name="Title 2">
            <a:extLst>
              <a:ext uri="{FF2B5EF4-FFF2-40B4-BE49-F238E27FC236}">
                <a16:creationId xmlns:a16="http://schemas.microsoft.com/office/drawing/2014/main" id="{C9EEA248-2FCE-3A2E-4834-CB5550DBC02C}"/>
              </a:ext>
            </a:extLst>
          </p:cNvPr>
          <p:cNvSpPr>
            <a:spLocks noGrp="1"/>
          </p:cNvSpPr>
          <p:nvPr>
            <p:ph type="title"/>
          </p:nvPr>
        </p:nvSpPr>
        <p:spPr/>
        <p:txBody>
          <a:bodyPr/>
          <a:lstStyle/>
          <a:p>
            <a:r>
              <a:rPr lang="en-IN" dirty="0"/>
              <a:t>STAKEHOLDERS</a:t>
            </a:r>
          </a:p>
        </p:txBody>
      </p:sp>
      <p:sp>
        <p:nvSpPr>
          <p:cNvPr id="4" name="Text Placeholder 3">
            <a:extLst>
              <a:ext uri="{FF2B5EF4-FFF2-40B4-BE49-F238E27FC236}">
                <a16:creationId xmlns:a16="http://schemas.microsoft.com/office/drawing/2014/main" id="{4194ECD7-F1F6-1FAE-8E9E-109FD6BD4145}"/>
              </a:ext>
            </a:extLst>
          </p:cNvPr>
          <p:cNvSpPr>
            <a:spLocks noGrp="1"/>
          </p:cNvSpPr>
          <p:nvPr>
            <p:ph type="body" sz="quarter" idx="32"/>
          </p:nvPr>
        </p:nvSpPr>
        <p:spPr>
          <a:xfrm>
            <a:off x="5118334" y="2994141"/>
            <a:ext cx="6641626" cy="2196424"/>
          </a:xfrm>
        </p:spPr>
        <p:txBody>
          <a:bodyPr/>
          <a:lstStyle/>
          <a:p>
            <a:r>
              <a:rPr lang="en-IN" sz="2000" b="1" i="0" dirty="0">
                <a:effectLst/>
                <a:latin typeface="Bahnschrift SemiBold" panose="020B0502040204020203" pitchFamily="34" charset="0"/>
              </a:rPr>
              <a:t>1)Facebook(Meta)</a:t>
            </a:r>
          </a:p>
          <a:p>
            <a:r>
              <a:rPr lang="en-IN" sz="2000" dirty="0">
                <a:latin typeface="Bahnschrift SemiBold" panose="020B0502040204020203" pitchFamily="34" charset="0"/>
              </a:rPr>
              <a:t>2)Alphabet(Google)</a:t>
            </a:r>
          </a:p>
          <a:p>
            <a:r>
              <a:rPr lang="en-IN" sz="2000" dirty="0">
                <a:latin typeface="Bahnschrift SemiBold" panose="020B0502040204020203" pitchFamily="34" charset="0"/>
              </a:rPr>
              <a:t>3)Microsoft</a:t>
            </a:r>
          </a:p>
          <a:p>
            <a:r>
              <a:rPr lang="en-IN" sz="2000" dirty="0">
                <a:latin typeface="Bahnschrift SemiBold" panose="020B0502040204020203" pitchFamily="34" charset="0"/>
              </a:rPr>
              <a:t>4)Nvidia</a:t>
            </a:r>
          </a:p>
          <a:p>
            <a:r>
              <a:rPr lang="en-IN" sz="2000" dirty="0">
                <a:latin typeface="Bahnschrift SemiBold" panose="020B0502040204020203" pitchFamily="34" charset="0"/>
              </a:rPr>
              <a:t>5)Adobe Systems</a:t>
            </a:r>
            <a:r>
              <a:rPr lang="en-IN" dirty="0"/>
              <a:t> </a:t>
            </a:r>
          </a:p>
          <a:p>
            <a:endParaRPr lang="en-IN" dirty="0"/>
          </a:p>
        </p:txBody>
      </p:sp>
      <p:pic>
        <p:nvPicPr>
          <p:cNvPr id="11" name="Content Placeholder 10">
            <a:extLst>
              <a:ext uri="{FF2B5EF4-FFF2-40B4-BE49-F238E27FC236}">
                <a16:creationId xmlns:a16="http://schemas.microsoft.com/office/drawing/2014/main" id="{A4291E42-3CC0-E3DA-BA57-D0A01DA77128}"/>
              </a:ext>
            </a:extLst>
          </p:cNvPr>
          <p:cNvPicPr>
            <a:picLocks noGrp="1" noChangeAspect="1"/>
          </p:cNvPicPr>
          <p:nvPr>
            <p:ph sz="half" idx="1"/>
          </p:nvPr>
        </p:nvPicPr>
        <p:blipFill>
          <a:blip r:embed="rId3"/>
          <a:stretch>
            <a:fillRect/>
          </a:stretch>
        </p:blipFill>
        <p:spPr>
          <a:xfrm>
            <a:off x="10040471" y="-1"/>
            <a:ext cx="2151529" cy="1611570"/>
          </a:xfrm>
          <a:prstGeom prst="ellipse">
            <a:avLst/>
          </a:prstGeom>
          <a:ln>
            <a:noFill/>
          </a:ln>
          <a:effectLst>
            <a:softEdge rad="112500"/>
          </a:effectLst>
        </p:spPr>
      </p:pic>
      <p:sp>
        <p:nvSpPr>
          <p:cNvPr id="7" name="Slide Number Placeholder 6">
            <a:extLst>
              <a:ext uri="{FF2B5EF4-FFF2-40B4-BE49-F238E27FC236}">
                <a16:creationId xmlns:a16="http://schemas.microsoft.com/office/drawing/2014/main" id="{744EBDF6-D7F7-76BA-553A-2791B613FFDD}"/>
              </a:ext>
            </a:extLst>
          </p:cNvPr>
          <p:cNvSpPr>
            <a:spLocks noGrp="1"/>
          </p:cNvSpPr>
          <p:nvPr>
            <p:ph type="sldNum" sz="quarter" idx="33"/>
          </p:nvPr>
        </p:nvSpPr>
        <p:spPr/>
        <p:txBody>
          <a:bodyPr/>
          <a:lstStyle/>
          <a:p>
            <a:fld id="{19B51A1E-902D-48AF-9020-955120F399B6}" type="slidenum">
              <a:rPr lang="en-US" noProof="0" smtClean="0"/>
              <a:pPr/>
              <a:t>11</a:t>
            </a:fld>
            <a:endParaRPr lang="en-US" noProof="0" dirty="0"/>
          </a:p>
        </p:txBody>
      </p:sp>
      <p:sp>
        <p:nvSpPr>
          <p:cNvPr id="8" name="Rectangle 7">
            <a:extLst>
              <a:ext uri="{FF2B5EF4-FFF2-40B4-BE49-F238E27FC236}">
                <a16:creationId xmlns:a16="http://schemas.microsoft.com/office/drawing/2014/main" id="{2EC388C4-88A5-962A-826D-3810840B9036}"/>
              </a:ext>
            </a:extLst>
          </p:cNvPr>
          <p:cNvSpPr/>
          <p:nvPr/>
        </p:nvSpPr>
        <p:spPr>
          <a:xfrm>
            <a:off x="10416988" y="6371351"/>
            <a:ext cx="941294"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5142C69F-52ED-1573-DABD-4EF24D036D41}"/>
              </a:ext>
            </a:extLst>
          </p:cNvPr>
          <p:cNvSpPr txBox="1"/>
          <p:nvPr/>
        </p:nvSpPr>
        <p:spPr>
          <a:xfrm>
            <a:off x="10410264" y="6402685"/>
            <a:ext cx="948018" cy="369332"/>
          </a:xfrm>
          <a:prstGeom prst="rect">
            <a:avLst/>
          </a:prstGeom>
          <a:noFill/>
        </p:spPr>
        <p:txBody>
          <a:bodyPr wrap="square">
            <a:spAutoFit/>
          </a:bodyPr>
          <a:lstStyle/>
          <a:p>
            <a:r>
              <a:rPr lang="en-IN" sz="1800" dirty="0">
                <a:latin typeface="Bahnschrift Condensed" panose="020B0502040204020203" pitchFamily="34" charset="0"/>
              </a:rPr>
              <a:t>PID NO 10</a:t>
            </a:r>
          </a:p>
        </p:txBody>
      </p:sp>
    </p:spTree>
    <p:extLst>
      <p:ext uri="{BB962C8B-B14F-4D97-AF65-F5344CB8AC3E}">
        <p14:creationId xmlns:p14="http://schemas.microsoft.com/office/powerpoint/2010/main" val="3818810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F2DD97-39B5-E355-1A7E-749DD1BD53D9}"/>
              </a:ext>
            </a:extLst>
          </p:cNvPr>
          <p:cNvSpPr>
            <a:spLocks noGrp="1"/>
          </p:cNvSpPr>
          <p:nvPr>
            <p:ph type="ftr" sz="quarter" idx="12"/>
          </p:nvPr>
        </p:nvSpPr>
        <p:spPr/>
        <p:txBody>
          <a:bodyPr/>
          <a:lstStyle/>
          <a:p>
            <a:r>
              <a:rPr lang="en-US" noProof="0"/>
              <a:t>Add a footer</a:t>
            </a:r>
            <a:endParaRPr lang="en-US" noProof="0" dirty="0"/>
          </a:p>
        </p:txBody>
      </p:sp>
      <p:sp>
        <p:nvSpPr>
          <p:cNvPr id="3" name="Slide Number Placeholder 2">
            <a:extLst>
              <a:ext uri="{FF2B5EF4-FFF2-40B4-BE49-F238E27FC236}">
                <a16:creationId xmlns:a16="http://schemas.microsoft.com/office/drawing/2014/main" id="{2BD51576-CE0B-D1DD-F1A9-7E3C8984505A}"/>
              </a:ext>
            </a:extLst>
          </p:cNvPr>
          <p:cNvSpPr>
            <a:spLocks noGrp="1"/>
          </p:cNvSpPr>
          <p:nvPr>
            <p:ph type="sldNum" sz="quarter" idx="13"/>
          </p:nvPr>
        </p:nvSpPr>
        <p:spPr/>
        <p:txBody>
          <a:bodyPr/>
          <a:lstStyle/>
          <a:p>
            <a:fld id="{19B51A1E-902D-48AF-9020-955120F399B6}" type="slidenum">
              <a:rPr lang="en-US" noProof="0" smtClean="0"/>
              <a:pPr/>
              <a:t>12</a:t>
            </a:fld>
            <a:endParaRPr lang="en-US" noProof="0" dirty="0"/>
          </a:p>
        </p:txBody>
      </p:sp>
      <p:pic>
        <p:nvPicPr>
          <p:cNvPr id="5" name="Picture 4">
            <a:extLst>
              <a:ext uri="{FF2B5EF4-FFF2-40B4-BE49-F238E27FC236}">
                <a16:creationId xmlns:a16="http://schemas.microsoft.com/office/drawing/2014/main" id="{3861FED7-B22F-B6E1-E1DF-647C808BF51B}"/>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CABE2D85-15C4-FD4B-5491-C76827411D16}"/>
              </a:ext>
            </a:extLst>
          </p:cNvPr>
          <p:cNvSpPr txBox="1"/>
          <p:nvPr/>
        </p:nvSpPr>
        <p:spPr>
          <a:xfrm>
            <a:off x="143435" y="1317811"/>
            <a:ext cx="3702424" cy="3785652"/>
          </a:xfrm>
          <a:prstGeom prst="rect">
            <a:avLst/>
          </a:prstGeom>
          <a:noFill/>
        </p:spPr>
        <p:txBody>
          <a:bodyPr wrap="square" rtlCol="0">
            <a:spAutoFit/>
          </a:bodyPr>
          <a:lstStyle/>
          <a:p>
            <a:pPr algn="ctr"/>
            <a:r>
              <a:rPr lang="en-IN" sz="4800" b="1" dirty="0">
                <a:solidFill>
                  <a:schemeClr val="bg1"/>
                </a:solidFill>
                <a:latin typeface="Bahnschrift SemiBold SemiConden" panose="020B0502040204020203" pitchFamily="34" charset="0"/>
              </a:rPr>
              <a:t>UNLOCKING </a:t>
            </a:r>
          </a:p>
          <a:p>
            <a:pPr algn="ctr"/>
            <a:r>
              <a:rPr lang="en-IN" sz="4800" b="1" dirty="0">
                <a:solidFill>
                  <a:schemeClr val="bg1"/>
                </a:solidFill>
                <a:latin typeface="Bahnschrift SemiBold SemiConden" panose="020B0502040204020203" pitchFamily="34" charset="0"/>
              </a:rPr>
              <a:t>METAVERSE</a:t>
            </a:r>
          </a:p>
          <a:p>
            <a:pPr algn="ctr"/>
            <a:r>
              <a:rPr lang="en-IN" sz="4800" b="1" dirty="0">
                <a:solidFill>
                  <a:schemeClr val="bg1"/>
                </a:solidFill>
                <a:latin typeface="Bahnschrift SemiBold SemiConden" panose="020B0502040204020203" pitchFamily="34" charset="0"/>
              </a:rPr>
              <a:t>WITH</a:t>
            </a:r>
          </a:p>
          <a:p>
            <a:pPr algn="ctr"/>
            <a:r>
              <a:rPr lang="en-IN" sz="4800" b="1" dirty="0">
                <a:solidFill>
                  <a:schemeClr val="bg1"/>
                </a:solidFill>
                <a:latin typeface="Bahnschrift SemiBold SemiConden" panose="020B0502040204020203" pitchFamily="34" charset="0"/>
              </a:rPr>
              <a:t>ARTIFICIAL </a:t>
            </a:r>
          </a:p>
          <a:p>
            <a:pPr algn="ctr"/>
            <a:r>
              <a:rPr lang="en-IN" sz="4800" b="1" dirty="0">
                <a:solidFill>
                  <a:schemeClr val="bg1"/>
                </a:solidFill>
                <a:latin typeface="Bahnschrift SemiBold SemiConden" panose="020B0502040204020203" pitchFamily="34" charset="0"/>
              </a:rPr>
              <a:t>INTELIGENGE</a:t>
            </a:r>
          </a:p>
        </p:txBody>
      </p:sp>
    </p:spTree>
    <p:extLst>
      <p:ext uri="{BB962C8B-B14F-4D97-AF65-F5344CB8AC3E}">
        <p14:creationId xmlns:p14="http://schemas.microsoft.com/office/powerpoint/2010/main" val="2919215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1FB273-667B-A74E-4CB7-BAF280833F92}"/>
              </a:ext>
            </a:extLst>
          </p:cNvPr>
          <p:cNvSpPr>
            <a:spLocks noGrp="1"/>
          </p:cNvSpPr>
          <p:nvPr>
            <p:ph type="sldNum" sz="quarter" idx="13"/>
          </p:nvPr>
        </p:nvSpPr>
        <p:spPr/>
        <p:txBody>
          <a:bodyPr/>
          <a:lstStyle/>
          <a:p>
            <a:fld id="{19B51A1E-902D-48AF-9020-955120F399B6}" type="slidenum">
              <a:rPr lang="en-US" noProof="0" smtClean="0"/>
              <a:pPr/>
              <a:t>13</a:t>
            </a:fld>
            <a:endParaRPr lang="en-US" noProof="0" dirty="0"/>
          </a:p>
        </p:txBody>
      </p:sp>
      <p:pic>
        <p:nvPicPr>
          <p:cNvPr id="5" name="Picture 4">
            <a:extLst>
              <a:ext uri="{FF2B5EF4-FFF2-40B4-BE49-F238E27FC236}">
                <a16:creationId xmlns:a16="http://schemas.microsoft.com/office/drawing/2014/main" id="{1EDF3D1F-574F-259D-3B33-A1D23EE46631}"/>
              </a:ext>
            </a:extLst>
          </p:cNvPr>
          <p:cNvPicPr>
            <a:picLocks noChangeAspect="1"/>
          </p:cNvPicPr>
          <p:nvPr/>
        </p:nvPicPr>
        <p:blipFill>
          <a:blip r:embed="rId2"/>
          <a:stretch>
            <a:fillRect/>
          </a:stretch>
        </p:blipFill>
        <p:spPr>
          <a:xfrm>
            <a:off x="0" y="-1"/>
            <a:ext cx="8928848" cy="6371351"/>
          </a:xfrm>
          <a:prstGeom prst="rect">
            <a:avLst/>
          </a:prstGeom>
        </p:spPr>
      </p:pic>
      <p:sp>
        <p:nvSpPr>
          <p:cNvPr id="6" name="TextBox 5">
            <a:extLst>
              <a:ext uri="{FF2B5EF4-FFF2-40B4-BE49-F238E27FC236}">
                <a16:creationId xmlns:a16="http://schemas.microsoft.com/office/drawing/2014/main" id="{7FA2E2B1-E8ED-6E4C-6B3D-C318E72E3392}"/>
              </a:ext>
            </a:extLst>
          </p:cNvPr>
          <p:cNvSpPr txBox="1"/>
          <p:nvPr/>
        </p:nvSpPr>
        <p:spPr>
          <a:xfrm>
            <a:off x="9018494" y="224119"/>
            <a:ext cx="3110753" cy="5632311"/>
          </a:xfrm>
          <a:prstGeom prst="rect">
            <a:avLst/>
          </a:prstGeom>
          <a:noFill/>
        </p:spPr>
        <p:txBody>
          <a:bodyPr wrap="square" rtlCol="0">
            <a:spAutoFit/>
          </a:bodyPr>
          <a:lstStyle/>
          <a:p>
            <a:pPr marL="342900" indent="-342900">
              <a:buAutoNum type="arabicPeriod"/>
            </a:pPr>
            <a:r>
              <a:rPr lang="en-US" dirty="0">
                <a:solidFill>
                  <a:prstClr val="black"/>
                </a:solidFill>
                <a:latin typeface="Bahnschrift SemiLight" panose="020B0502040204020203" pitchFamily="34" charset="0"/>
              </a:rPr>
              <a:t>AVATAR</a:t>
            </a:r>
          </a:p>
          <a:p>
            <a:br>
              <a:rPr lang="en-US" dirty="0">
                <a:solidFill>
                  <a:prstClr val="black"/>
                </a:solidFill>
                <a:latin typeface="Bahnschrift SemiLight" panose="020B0502040204020203" pitchFamily="34" charset="0"/>
              </a:rPr>
            </a:br>
            <a:r>
              <a:rPr lang="en-US" dirty="0">
                <a:solidFill>
                  <a:prstClr val="black"/>
                </a:solidFill>
                <a:latin typeface="Bahnschrift SemiLight" panose="020B0502040204020203" pitchFamily="34" charset="0"/>
              </a:rPr>
              <a:t>One of the most interesting and spoken about concepts of the Metaverse is Avatars. People are creative and love the thought designing themselves in a virtual world. They can change their hair colour, style of clothing to their preference. </a:t>
            </a:r>
            <a:br>
              <a:rPr lang="en-US" dirty="0">
                <a:solidFill>
                  <a:prstClr val="black"/>
                </a:solidFill>
                <a:latin typeface="Bahnschrift SemiLight" panose="020B0502040204020203" pitchFamily="34" charset="0"/>
              </a:rPr>
            </a:br>
            <a:r>
              <a:rPr lang="en-US" dirty="0">
                <a:solidFill>
                  <a:prstClr val="black"/>
                </a:solidFill>
                <a:latin typeface="Bahnschrift SemiLight" panose="020B0502040204020203" pitchFamily="34" charset="0"/>
              </a:rPr>
              <a:t>AI has the ability to analyse 2D user images or 3D scans to create very realistic and accurate Avatars. Companies such as Ready Player Me have already actively been using AI to help build Avatars for the Metaverse. </a:t>
            </a:r>
            <a:endParaRPr lang="en-IN" dirty="0">
              <a:latin typeface="Bahnschrift SemiLight" panose="020B0502040204020203" pitchFamily="34" charset="0"/>
            </a:endParaRPr>
          </a:p>
        </p:txBody>
      </p:sp>
      <p:sp>
        <p:nvSpPr>
          <p:cNvPr id="7" name="Rectangle 6">
            <a:extLst>
              <a:ext uri="{FF2B5EF4-FFF2-40B4-BE49-F238E27FC236}">
                <a16:creationId xmlns:a16="http://schemas.microsoft.com/office/drawing/2014/main" id="{DF8DB001-AD3B-DDAF-4536-CE23D6C9DDCB}"/>
              </a:ext>
            </a:extLst>
          </p:cNvPr>
          <p:cNvSpPr/>
          <p:nvPr/>
        </p:nvSpPr>
        <p:spPr>
          <a:xfrm>
            <a:off x="10416988" y="6371351"/>
            <a:ext cx="941294"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5A32F596-E080-EE12-99CF-34BB78FEFF88}"/>
              </a:ext>
            </a:extLst>
          </p:cNvPr>
          <p:cNvSpPr txBox="1"/>
          <p:nvPr/>
        </p:nvSpPr>
        <p:spPr>
          <a:xfrm>
            <a:off x="10410264" y="6402685"/>
            <a:ext cx="948018" cy="369332"/>
          </a:xfrm>
          <a:prstGeom prst="rect">
            <a:avLst/>
          </a:prstGeom>
          <a:noFill/>
        </p:spPr>
        <p:txBody>
          <a:bodyPr wrap="square">
            <a:spAutoFit/>
          </a:bodyPr>
          <a:lstStyle/>
          <a:p>
            <a:r>
              <a:rPr lang="en-IN" sz="1800" dirty="0">
                <a:latin typeface="Bahnschrift Condensed" panose="020B0502040204020203" pitchFamily="34" charset="0"/>
              </a:rPr>
              <a:t>PID NO 10</a:t>
            </a:r>
          </a:p>
        </p:txBody>
      </p:sp>
    </p:spTree>
    <p:extLst>
      <p:ext uri="{BB962C8B-B14F-4D97-AF65-F5344CB8AC3E}">
        <p14:creationId xmlns:p14="http://schemas.microsoft.com/office/powerpoint/2010/main" val="836662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DC2689-3B33-DDFF-4AEA-0641AA6D6ACF}"/>
              </a:ext>
            </a:extLst>
          </p:cNvPr>
          <p:cNvSpPr>
            <a:spLocks noGrp="1"/>
          </p:cNvSpPr>
          <p:nvPr>
            <p:ph type="sldNum" sz="quarter" idx="13"/>
          </p:nvPr>
        </p:nvSpPr>
        <p:spPr/>
        <p:txBody>
          <a:bodyPr/>
          <a:lstStyle/>
          <a:p>
            <a:fld id="{19B51A1E-902D-48AF-9020-955120F399B6}" type="slidenum">
              <a:rPr lang="en-US" noProof="0" smtClean="0"/>
              <a:pPr/>
              <a:t>14</a:t>
            </a:fld>
            <a:endParaRPr lang="en-US" noProof="0" dirty="0"/>
          </a:p>
        </p:txBody>
      </p:sp>
      <p:pic>
        <p:nvPicPr>
          <p:cNvPr id="5" name="Picture 4">
            <a:extLst>
              <a:ext uri="{FF2B5EF4-FFF2-40B4-BE49-F238E27FC236}">
                <a16:creationId xmlns:a16="http://schemas.microsoft.com/office/drawing/2014/main" id="{C4A5E729-C95B-3A4D-2016-CF058FD1EE3C}"/>
              </a:ext>
            </a:extLst>
          </p:cNvPr>
          <p:cNvPicPr>
            <a:picLocks noChangeAspect="1"/>
          </p:cNvPicPr>
          <p:nvPr/>
        </p:nvPicPr>
        <p:blipFill>
          <a:blip r:embed="rId2"/>
          <a:stretch>
            <a:fillRect/>
          </a:stretch>
        </p:blipFill>
        <p:spPr>
          <a:xfrm>
            <a:off x="-1" y="-1"/>
            <a:ext cx="8495135" cy="6371351"/>
          </a:xfrm>
          <a:prstGeom prst="rect">
            <a:avLst/>
          </a:prstGeom>
        </p:spPr>
      </p:pic>
      <p:sp>
        <p:nvSpPr>
          <p:cNvPr id="6" name="TextBox 5">
            <a:extLst>
              <a:ext uri="{FF2B5EF4-FFF2-40B4-BE49-F238E27FC236}">
                <a16:creationId xmlns:a16="http://schemas.microsoft.com/office/drawing/2014/main" id="{280FACAA-A08E-DAC5-A1A0-0711C5E3DDCD}"/>
              </a:ext>
            </a:extLst>
          </p:cNvPr>
          <p:cNvSpPr txBox="1"/>
          <p:nvPr/>
        </p:nvSpPr>
        <p:spPr>
          <a:xfrm>
            <a:off x="8785412" y="242047"/>
            <a:ext cx="3299012" cy="6801862"/>
          </a:xfrm>
          <a:prstGeom prst="rect">
            <a:avLst/>
          </a:prstGeom>
          <a:noFill/>
        </p:spPr>
        <p:txBody>
          <a:bodyPr wrap="square" rtlCol="0">
            <a:spAutoFit/>
          </a:bodyPr>
          <a:lstStyle/>
          <a:p>
            <a:r>
              <a:rPr lang="en-US" sz="2000" dirty="0">
                <a:latin typeface="Bahnschrift SemiLight" panose="020B0502040204020203" pitchFamily="34" charset="0"/>
              </a:rPr>
              <a:t>2. Digital Humans</a:t>
            </a:r>
            <a:br>
              <a:rPr lang="en-US" sz="2000" dirty="0">
                <a:latin typeface="Bahnschrift SemiLight" panose="020B0502040204020203" pitchFamily="34" charset="0"/>
              </a:rPr>
            </a:br>
            <a:r>
              <a:rPr lang="en-US" sz="2000" dirty="0">
                <a:latin typeface="Bahnschrift SemiLight" panose="020B0502040204020203" pitchFamily="34" charset="0"/>
              </a:rPr>
              <a:t> </a:t>
            </a:r>
            <a:br>
              <a:rPr lang="en-US" sz="2000" dirty="0">
                <a:latin typeface="Bahnschrift SemiLight" panose="020B0502040204020203" pitchFamily="34" charset="0"/>
              </a:rPr>
            </a:br>
            <a:r>
              <a:rPr lang="en-US" sz="2000" dirty="0">
                <a:latin typeface="Bahnschrift SemiLight" panose="020B0502040204020203" pitchFamily="34" charset="0"/>
              </a:rPr>
              <a:t>Digital humans have the ability to see and listen to users to understand what they are saying. They can also use speech and body language to create human-like conversations and interactions.</a:t>
            </a:r>
          </a:p>
          <a:p>
            <a:endParaRPr lang="en-US" sz="2000" dirty="0">
              <a:latin typeface="Bahnschrift SemiLight" panose="020B0502040204020203" pitchFamily="34" charset="0"/>
            </a:endParaRPr>
          </a:p>
          <a:p>
            <a:r>
              <a:rPr lang="en-US" sz="2000" dirty="0">
                <a:latin typeface="Bahnschrift SemiLight" panose="020B0502040204020203" pitchFamily="34" charset="0"/>
              </a:rPr>
              <a:t>Digital humans are purely built using AI technology and are an important element to the construct of the Metaverse. Digital humans can range from NPC’s to automated assistants in the VR workplace.  </a:t>
            </a:r>
            <a:br>
              <a:rPr lang="en-US" sz="2000" dirty="0">
                <a:latin typeface="Bahnschrift SemiLight" panose="020B0502040204020203" pitchFamily="34" charset="0"/>
              </a:rPr>
            </a:br>
            <a:br>
              <a:rPr lang="en-US" sz="1800" dirty="0"/>
            </a:br>
            <a:endParaRPr lang="en-IN" dirty="0"/>
          </a:p>
        </p:txBody>
      </p:sp>
      <p:sp>
        <p:nvSpPr>
          <p:cNvPr id="7" name="Rectangle 6">
            <a:extLst>
              <a:ext uri="{FF2B5EF4-FFF2-40B4-BE49-F238E27FC236}">
                <a16:creationId xmlns:a16="http://schemas.microsoft.com/office/drawing/2014/main" id="{88669D1A-6AE6-8282-0455-9F843F816435}"/>
              </a:ext>
            </a:extLst>
          </p:cNvPr>
          <p:cNvSpPr/>
          <p:nvPr/>
        </p:nvSpPr>
        <p:spPr>
          <a:xfrm>
            <a:off x="10416988" y="6371351"/>
            <a:ext cx="941294"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2738CDEE-5AF9-98C9-C115-664EE18D6BB6}"/>
              </a:ext>
            </a:extLst>
          </p:cNvPr>
          <p:cNvSpPr txBox="1"/>
          <p:nvPr/>
        </p:nvSpPr>
        <p:spPr>
          <a:xfrm>
            <a:off x="10410264" y="6402685"/>
            <a:ext cx="948018" cy="369332"/>
          </a:xfrm>
          <a:prstGeom prst="rect">
            <a:avLst/>
          </a:prstGeom>
          <a:noFill/>
        </p:spPr>
        <p:txBody>
          <a:bodyPr wrap="square">
            <a:spAutoFit/>
          </a:bodyPr>
          <a:lstStyle/>
          <a:p>
            <a:r>
              <a:rPr lang="en-IN" sz="1800" dirty="0">
                <a:latin typeface="Bahnschrift Condensed" panose="020B0502040204020203" pitchFamily="34" charset="0"/>
              </a:rPr>
              <a:t>PID NO 10</a:t>
            </a:r>
          </a:p>
        </p:txBody>
      </p:sp>
    </p:spTree>
    <p:extLst>
      <p:ext uri="{BB962C8B-B14F-4D97-AF65-F5344CB8AC3E}">
        <p14:creationId xmlns:p14="http://schemas.microsoft.com/office/powerpoint/2010/main" val="2133189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3" name="Picture Placeholder 22">
            <a:extLst>
              <a:ext uri="{FF2B5EF4-FFF2-40B4-BE49-F238E27FC236}">
                <a16:creationId xmlns:a16="http://schemas.microsoft.com/office/drawing/2014/main" id="{35E3CE9E-B03C-CB4B-A83A-D3265C7A0545}"/>
              </a:ext>
            </a:extLst>
          </p:cNvPr>
          <p:cNvPicPr>
            <a:picLocks noGrp="1" noChangeAspect="1"/>
          </p:cNvPicPr>
          <p:nvPr>
            <p:ph type="pic" sz="quarter" idx="10"/>
          </p:nvPr>
        </p:nvPicPr>
        <p:blipFill>
          <a:blip r:embed="rId2"/>
          <a:srcRect l="639" r="639"/>
          <a:stretch/>
        </p:blipFill>
        <p:spPr>
          <a:xfrm>
            <a:off x="3854824" y="-1"/>
            <a:ext cx="8337175" cy="6371351"/>
          </a:xfrm>
        </p:spPr>
      </p:pic>
      <p:sp>
        <p:nvSpPr>
          <p:cNvPr id="3" name="Title 2">
            <a:extLst>
              <a:ext uri="{FF2B5EF4-FFF2-40B4-BE49-F238E27FC236}">
                <a16:creationId xmlns:a16="http://schemas.microsoft.com/office/drawing/2014/main" id="{200B3D2B-613A-41BE-987D-E6A1324B456D}"/>
              </a:ext>
            </a:extLst>
          </p:cNvPr>
          <p:cNvSpPr>
            <a:spLocks noGrp="1"/>
          </p:cNvSpPr>
          <p:nvPr>
            <p:ph type="title"/>
          </p:nvPr>
        </p:nvSpPr>
        <p:spPr>
          <a:xfrm>
            <a:off x="-1699" y="-1"/>
            <a:ext cx="3856524" cy="1039908"/>
          </a:xfrm>
        </p:spPr>
        <p:txBody>
          <a:bodyPr/>
          <a:lstStyle/>
          <a:p>
            <a:r>
              <a:rPr lang="en-US" dirty="0"/>
              <a:t>Conclusion</a:t>
            </a:r>
          </a:p>
        </p:txBody>
      </p:sp>
      <p:sp>
        <p:nvSpPr>
          <p:cNvPr id="10" name="Text Placeholder 9">
            <a:extLst>
              <a:ext uri="{FF2B5EF4-FFF2-40B4-BE49-F238E27FC236}">
                <a16:creationId xmlns:a16="http://schemas.microsoft.com/office/drawing/2014/main" id="{2972F17A-D965-40B9-8ABB-C634072DBCC0}"/>
              </a:ext>
            </a:extLst>
          </p:cNvPr>
          <p:cNvSpPr>
            <a:spLocks noGrp="1"/>
          </p:cNvSpPr>
          <p:nvPr>
            <p:ph type="body" sz="quarter" idx="13"/>
          </p:nvPr>
        </p:nvSpPr>
        <p:spPr>
          <a:xfrm>
            <a:off x="0" y="1039907"/>
            <a:ext cx="3854825" cy="5331443"/>
          </a:xfrm>
        </p:spPr>
        <p:txBody>
          <a:bodyPr/>
          <a:lstStyle/>
          <a:p>
            <a:pPr algn="ctr"/>
            <a:r>
              <a:rPr lang="en-US" sz="2000" b="0" i="0" dirty="0">
                <a:effectLst/>
                <a:latin typeface="Candara" panose="020E0502030303020204" pitchFamily="34" charset="0"/>
              </a:rPr>
              <a:t>Creating a Metaverse could be challenging and full of opportunities even though we are still only on the threshold of a virtual universe.</a:t>
            </a:r>
          </a:p>
          <a:p>
            <a:pPr algn="ctr"/>
            <a:r>
              <a:rPr lang="en-US" sz="2000" b="0" i="0" dirty="0">
                <a:effectLst/>
                <a:latin typeface="Candara" panose="020E0502030303020204" pitchFamily="34" charset="0"/>
              </a:rPr>
              <a:t>There is no doubt that we must ensure that the Metaverse complements our real-world rather than replacing it.</a:t>
            </a:r>
          </a:p>
          <a:p>
            <a:pPr algn="ctr"/>
            <a:r>
              <a:rPr lang="en-US" sz="2000" b="0" i="0" dirty="0">
                <a:effectLst/>
                <a:latin typeface="Candara" panose="020E0502030303020204" pitchFamily="34" charset="0"/>
              </a:rPr>
              <a:t>In this vast new universe, we need to remember to remain aware, safe, and secure as much as we can look forward to the virtual world.</a:t>
            </a:r>
          </a:p>
          <a:p>
            <a:endParaRPr lang="en-US" dirty="0"/>
          </a:p>
          <a:p>
            <a:endParaRPr lang="en-US" dirty="0"/>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2"/>
          </p:nvPr>
        </p:nvSpPr>
        <p:spPr>
          <a:solidFill>
            <a:schemeClr val="tx1">
              <a:lumMod val="95000"/>
              <a:lumOff val="5000"/>
            </a:schemeClr>
          </a:solidFill>
        </p:spPr>
        <p:txBody>
          <a:bodyPr/>
          <a:lstStyle/>
          <a:p>
            <a:fld id="{19B51A1E-902D-48AF-9020-955120F399B6}" type="slidenum">
              <a:rPr lang="en-US" smtClean="0"/>
              <a:pPr/>
              <a:t>15</a:t>
            </a:fld>
            <a:endParaRPr lang="en-US" dirty="0"/>
          </a:p>
        </p:txBody>
      </p:sp>
      <p:sp>
        <p:nvSpPr>
          <p:cNvPr id="6" name="Rectangle 5">
            <a:extLst>
              <a:ext uri="{FF2B5EF4-FFF2-40B4-BE49-F238E27FC236}">
                <a16:creationId xmlns:a16="http://schemas.microsoft.com/office/drawing/2014/main" id="{402CA1DB-2F49-4D3C-B015-1E9FCCF06D70}"/>
              </a:ext>
            </a:extLst>
          </p:cNvPr>
          <p:cNvSpPr/>
          <p:nvPr/>
        </p:nvSpPr>
        <p:spPr>
          <a:xfrm>
            <a:off x="10416988" y="6393761"/>
            <a:ext cx="941294" cy="409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98562DF-28B0-1065-22D8-2B11BEBDB30D}"/>
              </a:ext>
            </a:extLst>
          </p:cNvPr>
          <p:cNvSpPr txBox="1"/>
          <p:nvPr/>
        </p:nvSpPr>
        <p:spPr>
          <a:xfrm>
            <a:off x="10410264" y="6402685"/>
            <a:ext cx="948018" cy="369332"/>
          </a:xfrm>
          <a:prstGeom prst="rect">
            <a:avLst/>
          </a:prstGeom>
          <a:noFill/>
        </p:spPr>
        <p:txBody>
          <a:bodyPr wrap="square">
            <a:spAutoFit/>
          </a:bodyPr>
          <a:lstStyle/>
          <a:p>
            <a:r>
              <a:rPr lang="en-IN" sz="1800" dirty="0">
                <a:latin typeface="Bahnschrift Condensed" panose="020B0502040204020203" pitchFamily="34" charset="0"/>
              </a:rPr>
              <a:t>PID NO 10</a:t>
            </a:r>
          </a:p>
        </p:txBody>
      </p:sp>
    </p:spTree>
    <p:extLst>
      <p:ext uri="{BB962C8B-B14F-4D97-AF65-F5344CB8AC3E}">
        <p14:creationId xmlns:p14="http://schemas.microsoft.com/office/powerpoint/2010/main" val="2117695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hand clapping">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p:txBody>
          <a:bodyPr/>
          <a:lstStyle/>
          <a:p>
            <a:r>
              <a:rPr lang="en-US" dirty="0"/>
              <a:t>Thank You</a:t>
            </a: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chemeClr val="tx1">
              <a:lumMod val="95000"/>
              <a:lumOff val="5000"/>
            </a:schemeClr>
          </a:solidFill>
        </p:spPr>
        <p:txBody>
          <a:bodyPr/>
          <a:lstStyle/>
          <a:p>
            <a:fld id="{19B51A1E-902D-48AF-9020-955120F399B6}" type="slidenum">
              <a:rPr lang="en-US" smtClean="0"/>
              <a:pPr/>
              <a:t>16</a:t>
            </a:fld>
            <a:endParaRPr lang="en-US" dirty="0"/>
          </a:p>
        </p:txBody>
      </p:sp>
      <p:sp>
        <p:nvSpPr>
          <p:cNvPr id="15" name="Rectangle 14">
            <a:extLst>
              <a:ext uri="{FF2B5EF4-FFF2-40B4-BE49-F238E27FC236}">
                <a16:creationId xmlns:a16="http://schemas.microsoft.com/office/drawing/2014/main" id="{2E47523A-6E49-438D-829A-DB4D2F5CEDC7}"/>
              </a:ext>
            </a:extLst>
          </p:cNvPr>
          <p:cNvSpPr/>
          <p:nvPr/>
        </p:nvSpPr>
        <p:spPr>
          <a:xfrm>
            <a:off x="10416988" y="6371351"/>
            <a:ext cx="941294"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905987EA-F857-09F4-FBEE-AA2B872ED73A}"/>
              </a:ext>
            </a:extLst>
          </p:cNvPr>
          <p:cNvSpPr txBox="1"/>
          <p:nvPr/>
        </p:nvSpPr>
        <p:spPr>
          <a:xfrm>
            <a:off x="10410264" y="6402685"/>
            <a:ext cx="948018" cy="369332"/>
          </a:xfrm>
          <a:prstGeom prst="rect">
            <a:avLst/>
          </a:prstGeom>
          <a:noFill/>
        </p:spPr>
        <p:txBody>
          <a:bodyPr wrap="square">
            <a:spAutoFit/>
          </a:bodyPr>
          <a:lstStyle/>
          <a:p>
            <a:r>
              <a:rPr lang="en-IN" sz="1800" dirty="0">
                <a:latin typeface="Bahnschrift Condensed" panose="020B0502040204020203" pitchFamily="34" charset="0"/>
              </a:rPr>
              <a:t>PID NO 10</a:t>
            </a:r>
          </a:p>
        </p:txBody>
      </p:sp>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a:blip r:embed="rId2"/>
          <a:srcRect/>
          <a:stretch/>
        </p:blipFill>
        <p:spPr>
          <a:xfrm>
            <a:off x="-1" y="0"/>
            <a:ext cx="6436659" cy="6371351"/>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5550100" y="0"/>
            <a:ext cx="6641900" cy="1124345"/>
          </a:xfrm>
        </p:spPr>
        <p:txBody>
          <a:bodyPr/>
          <a:lstStyle/>
          <a:p>
            <a:r>
              <a:rPr lang="en-US" sz="5400" dirty="0"/>
              <a:t>CONTENTS:-</a:t>
            </a:r>
          </a:p>
        </p:txBody>
      </p:sp>
      <p:sp>
        <p:nvSpPr>
          <p:cNvPr id="5" name="Rectangle 4">
            <a:extLst>
              <a:ext uri="{FF2B5EF4-FFF2-40B4-BE49-F238E27FC236}">
                <a16:creationId xmlns:a16="http://schemas.microsoft.com/office/drawing/2014/main" id="{E1711894-2B6A-6877-5862-69EF42C227B5}"/>
              </a:ext>
            </a:extLst>
          </p:cNvPr>
          <p:cNvSpPr/>
          <p:nvPr/>
        </p:nvSpPr>
        <p:spPr>
          <a:xfrm>
            <a:off x="9654988" y="1497106"/>
            <a:ext cx="2375647" cy="663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6436698" y="1117108"/>
            <a:ext cx="5755302" cy="5254243"/>
          </a:xfrm>
        </p:spPr>
        <p:txBody>
          <a:bodyPr/>
          <a:lstStyle/>
          <a:p>
            <a:pPr marL="342900" indent="-342900">
              <a:buFont typeface="+mj-lt"/>
              <a:buAutoNum type="arabicParenR"/>
            </a:pPr>
            <a:r>
              <a:rPr lang="en-US" sz="1800" dirty="0"/>
              <a:t>TOPICS  UNDER  CONSIDERATION</a:t>
            </a:r>
          </a:p>
          <a:p>
            <a:pPr marL="342900" indent="-342900">
              <a:buFont typeface="+mj-lt"/>
              <a:buAutoNum type="arabicParenR"/>
            </a:pPr>
            <a:r>
              <a:rPr lang="en-US" dirty="0"/>
              <a:t>INTRODUCTION TO METAVERSE</a:t>
            </a:r>
          </a:p>
          <a:p>
            <a:pPr marL="342900" indent="-342900">
              <a:buFont typeface="+mj-lt"/>
              <a:buAutoNum type="arabicParenR"/>
            </a:pPr>
            <a:r>
              <a:rPr lang="en-US" dirty="0"/>
              <a:t>WHY WE CHOSE METAVERSE</a:t>
            </a:r>
          </a:p>
          <a:p>
            <a:pPr marL="342900" indent="-342900">
              <a:buFont typeface="+mj-lt"/>
              <a:buAutoNum type="arabicParenR"/>
            </a:pPr>
            <a:r>
              <a:rPr lang="en-US" dirty="0"/>
              <a:t>PROBLEMS RELATED TO METAVERSE</a:t>
            </a:r>
          </a:p>
          <a:p>
            <a:pPr marL="342900" indent="-342900">
              <a:buFont typeface="+mj-lt"/>
              <a:buAutoNum type="arabicParenR"/>
            </a:pPr>
            <a:r>
              <a:rPr lang="en-US" dirty="0"/>
              <a:t>STAKEHOLDERS</a:t>
            </a:r>
          </a:p>
          <a:p>
            <a:pPr marL="342900" indent="-342900">
              <a:buFont typeface="+mj-lt"/>
              <a:buAutoNum type="arabicParenR"/>
            </a:pPr>
            <a:r>
              <a:rPr lang="en-US" dirty="0"/>
              <a:t>SURVEY-1</a:t>
            </a:r>
          </a:p>
          <a:p>
            <a:pPr marL="342900" indent="-342900">
              <a:buFont typeface="+mj-lt"/>
              <a:buAutoNum type="arabicParenR"/>
            </a:pPr>
            <a:r>
              <a:rPr lang="en-US" dirty="0"/>
              <a:t>SURVEY-2</a:t>
            </a:r>
          </a:p>
          <a:p>
            <a:pPr marL="342900" indent="-342900">
              <a:buFont typeface="+mj-lt"/>
              <a:buAutoNum type="arabicParenR"/>
            </a:pPr>
            <a:r>
              <a:rPr lang="en-US" dirty="0"/>
              <a:t>UNLOCKING METAVERSE WITH AI</a:t>
            </a:r>
          </a:p>
          <a:p>
            <a:pPr marL="342900" indent="-342900">
              <a:buFont typeface="+mj-lt"/>
              <a:buAutoNum type="arabicParenR"/>
            </a:pPr>
            <a:r>
              <a:rPr lang="en-US" dirty="0"/>
              <a:t>AVATARS</a:t>
            </a:r>
          </a:p>
          <a:p>
            <a:pPr marL="342900" indent="-342900">
              <a:buFont typeface="+mj-lt"/>
              <a:buAutoNum type="arabicParenR"/>
            </a:pPr>
            <a:r>
              <a:rPr lang="en-US" dirty="0"/>
              <a:t>DIGITAL HUMANS(CHAT BOTS)</a:t>
            </a:r>
          </a:p>
          <a:p>
            <a:pPr marL="342900" indent="-342900">
              <a:buFont typeface="+mj-lt"/>
              <a:buAutoNum type="arabicParenR"/>
            </a:pPr>
            <a:r>
              <a:rPr lang="en-US" dirty="0"/>
              <a:t>Conclusion</a:t>
            </a:r>
          </a:p>
          <a:p>
            <a:pPr marL="342900" indent="-342900">
              <a:buFont typeface="+mj-lt"/>
              <a:buAutoNum type="arabicParenR"/>
            </a:pPr>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2</a:t>
            </a:fld>
            <a:endParaRPr lang="en-US" dirty="0"/>
          </a:p>
        </p:txBody>
      </p:sp>
      <p:sp>
        <p:nvSpPr>
          <p:cNvPr id="8" name="Rectangle 7">
            <a:extLst>
              <a:ext uri="{FF2B5EF4-FFF2-40B4-BE49-F238E27FC236}">
                <a16:creationId xmlns:a16="http://schemas.microsoft.com/office/drawing/2014/main" id="{BA8B98B7-9BE4-460A-B7A3-595D4EDCB919}"/>
              </a:ext>
            </a:extLst>
          </p:cNvPr>
          <p:cNvSpPr/>
          <p:nvPr/>
        </p:nvSpPr>
        <p:spPr>
          <a:xfrm>
            <a:off x="10416988" y="6371351"/>
            <a:ext cx="941294"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4F2CB4E-C6E0-FD48-35C3-F6BAEACA4615}"/>
              </a:ext>
            </a:extLst>
          </p:cNvPr>
          <p:cNvSpPr txBox="1"/>
          <p:nvPr/>
        </p:nvSpPr>
        <p:spPr>
          <a:xfrm>
            <a:off x="10251140" y="6400970"/>
            <a:ext cx="1183341" cy="400110"/>
          </a:xfrm>
          <a:prstGeom prst="rect">
            <a:avLst/>
          </a:prstGeom>
          <a:noFill/>
        </p:spPr>
        <p:txBody>
          <a:bodyPr wrap="square" rtlCol="0">
            <a:spAutoFit/>
          </a:bodyPr>
          <a:lstStyle/>
          <a:p>
            <a:r>
              <a:rPr lang="en-IN" sz="2000" dirty="0">
                <a:latin typeface="Bahnschrift Condensed" panose="020B0502040204020203" pitchFamily="34" charset="0"/>
              </a:rPr>
              <a:t>PID NO 10</a:t>
            </a:r>
          </a:p>
        </p:txBody>
      </p:sp>
    </p:spTree>
    <p:extLst>
      <p:ext uri="{BB962C8B-B14F-4D97-AF65-F5344CB8AC3E}">
        <p14:creationId xmlns:p14="http://schemas.microsoft.com/office/powerpoint/2010/main" val="1641200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Hands coming together in circle">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200400" y="2811053"/>
            <a:ext cx="8991600" cy="1261295"/>
          </a:xfrm>
        </p:spPr>
        <p:txBody>
          <a:bodyPr/>
          <a:lstStyle/>
          <a:p>
            <a:pPr algn="ctr"/>
            <a:r>
              <a:rPr lang="en-US" sz="4800" dirty="0"/>
              <a:t>TOPICS  UNDER  CONSIDERATION</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200400" y="4061039"/>
            <a:ext cx="6580188" cy="1261295"/>
          </a:xfrm>
        </p:spPr>
        <p:txBody>
          <a:bodyPr/>
          <a:lstStyle/>
          <a:p>
            <a:pPr algn="ctr"/>
            <a:r>
              <a:rPr lang="en-US" dirty="0"/>
              <a:t>1)METAVERSE</a:t>
            </a:r>
          </a:p>
          <a:p>
            <a:pPr algn="ctr"/>
            <a:r>
              <a:rPr lang="en-US" dirty="0"/>
              <a:t>2)DIGITAL SECURITY</a:t>
            </a:r>
          </a:p>
          <a:p>
            <a:pPr algn="ctr"/>
            <a:r>
              <a:rPr lang="en-US" dirty="0"/>
              <a:t>3)ELECTRICAL VEHICALS</a:t>
            </a:r>
          </a:p>
        </p:txBody>
      </p:sp>
    </p:spTree>
    <p:extLst>
      <p:ext uri="{BB962C8B-B14F-4D97-AF65-F5344CB8AC3E}">
        <p14:creationId xmlns:p14="http://schemas.microsoft.com/office/powerpoint/2010/main" val="3989923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endParaRPr lang="en-IN" sz="1800" b="1" i="0" dirty="0">
              <a:solidFill>
                <a:srgbClr val="292929"/>
              </a:solidFill>
              <a:effectLst/>
            </a:endParaRP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4</a:t>
            </a:fld>
            <a:endParaRPr lang="en-US" dirty="0"/>
          </a:p>
        </p:txBody>
      </p:sp>
      <p:sp>
        <p:nvSpPr>
          <p:cNvPr id="14" name="Rectangle 13">
            <a:extLst>
              <a:ext uri="{FF2B5EF4-FFF2-40B4-BE49-F238E27FC236}">
                <a16:creationId xmlns:a16="http://schemas.microsoft.com/office/drawing/2014/main" id="{2644B93F-E5A7-43BA-ADAA-FAB6752BC637}"/>
              </a:ext>
            </a:extLst>
          </p:cNvPr>
          <p:cNvSpPr/>
          <p:nvPr/>
        </p:nvSpPr>
        <p:spPr>
          <a:xfrm>
            <a:off x="10416988" y="6371351"/>
            <a:ext cx="941294"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0AF59D4C-DF35-1123-973B-7DABD97C8CF7}"/>
              </a:ext>
            </a:extLst>
          </p:cNvPr>
          <p:cNvSpPr/>
          <p:nvPr/>
        </p:nvSpPr>
        <p:spPr>
          <a:xfrm>
            <a:off x="295835" y="1810871"/>
            <a:ext cx="8641977" cy="824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videoplayback">
            <a:hlinkClick r:id="" action="ppaction://media"/>
            <a:extLst>
              <a:ext uri="{FF2B5EF4-FFF2-40B4-BE49-F238E27FC236}">
                <a16:creationId xmlns:a16="http://schemas.microsoft.com/office/drawing/2014/main" id="{BCD14ACC-E311-9390-B6C3-A42575A6997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2002" cy="6858001"/>
          </a:xfrm>
          <a:prstGeom prst="rect">
            <a:avLst/>
          </a:prstGeom>
        </p:spPr>
      </p:pic>
    </p:spTree>
    <p:extLst>
      <p:ext uri="{BB962C8B-B14F-4D97-AF65-F5344CB8AC3E}">
        <p14:creationId xmlns:p14="http://schemas.microsoft.com/office/powerpoint/2010/main" val="18082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Desk with computer, phone, book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2"/>
          </p:nvPr>
        </p:nvSpPr>
        <p:spPr>
          <a:solidFill>
            <a:schemeClr val="tx1">
              <a:lumMod val="95000"/>
              <a:lumOff val="5000"/>
            </a:schemeClr>
          </a:solidFill>
        </p:spPr>
        <p:txBody>
          <a:bodyPr/>
          <a:lstStyle/>
          <a:p>
            <a:fld id="{19B51A1E-902D-48AF-9020-955120F399B6}" type="slidenum">
              <a:rPr lang="en-US" smtClean="0"/>
              <a:pPr/>
              <a:t>5</a:t>
            </a:fld>
            <a:endParaRPr lang="en-US" dirty="0"/>
          </a:p>
        </p:txBody>
      </p:sp>
      <p:sp>
        <p:nvSpPr>
          <p:cNvPr id="8" name="Rectangle 7">
            <a:extLst>
              <a:ext uri="{FF2B5EF4-FFF2-40B4-BE49-F238E27FC236}">
                <a16:creationId xmlns:a16="http://schemas.microsoft.com/office/drawing/2014/main" id="{588C94F1-3970-49A4-8C25-E59456999B8B}"/>
              </a:ext>
            </a:extLst>
          </p:cNvPr>
          <p:cNvSpPr/>
          <p:nvPr/>
        </p:nvSpPr>
        <p:spPr>
          <a:xfrm>
            <a:off x="10416988" y="6371351"/>
            <a:ext cx="941294"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2DCCED0F-1721-1517-3139-92B546E86888}"/>
              </a:ext>
            </a:extLst>
          </p:cNvPr>
          <p:cNvSpPr txBox="1"/>
          <p:nvPr/>
        </p:nvSpPr>
        <p:spPr>
          <a:xfrm>
            <a:off x="10410264" y="6402685"/>
            <a:ext cx="948018" cy="369332"/>
          </a:xfrm>
          <a:prstGeom prst="rect">
            <a:avLst/>
          </a:prstGeom>
          <a:noFill/>
        </p:spPr>
        <p:txBody>
          <a:bodyPr wrap="square">
            <a:spAutoFit/>
          </a:bodyPr>
          <a:lstStyle/>
          <a:p>
            <a:r>
              <a:rPr lang="en-IN" sz="1800" dirty="0">
                <a:latin typeface="Bahnschrift Condensed" panose="020B0502040204020203" pitchFamily="34" charset="0"/>
              </a:rPr>
              <a:t>PID NO 10</a:t>
            </a:r>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6234907" y="3988354"/>
            <a:ext cx="5957093" cy="2388758"/>
          </a:xfrm>
        </p:spPr>
        <p:txBody>
          <a:bodyPr/>
          <a:lstStyle/>
          <a:p>
            <a:pPr algn="l"/>
            <a:r>
              <a:rPr lang="en-US" sz="2400" b="0" i="0" dirty="0">
                <a:solidFill>
                  <a:srgbClr val="1B1C37"/>
                </a:solidFill>
                <a:effectLst/>
                <a:latin typeface="Bahnschrift" panose="020B0502040204020203" pitchFamily="34" charset="0"/>
                <a:ea typeface="Cambria" panose="02040503050406030204" pitchFamily="18" charset="0"/>
              </a:rPr>
              <a:t>The main reason the Metaverse is  important  due to its industry and process-agnostic nature. Like the internet, one could apply it to virtually any use case – from gaming to work, and socialization to research.</a:t>
            </a:r>
            <a:br>
              <a:rPr lang="en-US" sz="2400" b="0" i="0" dirty="0">
                <a:solidFill>
                  <a:srgbClr val="1B1C37"/>
                </a:solidFill>
                <a:effectLst/>
                <a:latin typeface="Bahnschrift" panose="020B0502040204020203" pitchFamily="34" charset="0"/>
                <a:ea typeface="Cambria" panose="02040503050406030204" pitchFamily="18" charset="0"/>
              </a:rPr>
            </a:br>
            <a:r>
              <a:rPr lang="en-US" sz="2400" b="0" i="0" dirty="0">
                <a:solidFill>
                  <a:srgbClr val="1B1C37"/>
                </a:solidFill>
                <a:effectLst/>
                <a:latin typeface="Bahnschrift" panose="020B0502040204020203" pitchFamily="34" charset="0"/>
                <a:ea typeface="Cambria" panose="02040503050406030204" pitchFamily="18" charset="0"/>
              </a:rPr>
              <a:t>It has the potential to transform every aspect of our lives, both in our professional and personal spheres. </a:t>
            </a:r>
            <a:br>
              <a:rPr lang="en-US" sz="2400" b="0" i="0" dirty="0">
                <a:solidFill>
                  <a:srgbClr val="1B1C37"/>
                </a:solidFill>
                <a:effectLst/>
                <a:latin typeface="Bahnschrift" panose="020B0502040204020203" pitchFamily="34" charset="0"/>
                <a:ea typeface="Cambria" panose="02040503050406030204" pitchFamily="18" charset="0"/>
              </a:rPr>
            </a:br>
            <a:br>
              <a:rPr lang="en-US" sz="2400" dirty="0">
                <a:latin typeface="Bahnschrift" panose="020B0502040204020203" pitchFamily="34" charset="0"/>
                <a:ea typeface="Cambria" panose="02040503050406030204" pitchFamily="18" charset="0"/>
              </a:rPr>
            </a:br>
            <a:br>
              <a:rPr lang="en-US" sz="2400" dirty="0">
                <a:latin typeface="Bahnschrift" panose="020B0502040204020203" pitchFamily="34" charset="0"/>
                <a:ea typeface="Cambria" panose="02040503050406030204" pitchFamily="18" charset="0"/>
              </a:rPr>
            </a:br>
            <a:endParaRPr lang="en-US" sz="2400" dirty="0">
              <a:latin typeface="Bahnschrift" panose="020B0502040204020203" pitchFamily="34" charset="0"/>
              <a:ea typeface="Cambria" panose="02040503050406030204" pitchFamily="18" charset="0"/>
            </a:endParaRPr>
          </a:p>
        </p:txBody>
      </p:sp>
      <p:pic>
        <p:nvPicPr>
          <p:cNvPr id="7" name="Picture 6">
            <a:extLst>
              <a:ext uri="{FF2B5EF4-FFF2-40B4-BE49-F238E27FC236}">
                <a16:creationId xmlns:a16="http://schemas.microsoft.com/office/drawing/2014/main" id="{D942502A-C35A-3C46-2CBE-75052B52DB65}"/>
              </a:ext>
            </a:extLst>
          </p:cNvPr>
          <p:cNvPicPr>
            <a:picLocks noChangeAspect="1"/>
          </p:cNvPicPr>
          <p:nvPr/>
        </p:nvPicPr>
        <p:blipFill>
          <a:blip r:embed="rId3"/>
          <a:stretch>
            <a:fillRect/>
          </a:stretch>
        </p:blipFill>
        <p:spPr>
          <a:xfrm>
            <a:off x="9334500" y="0"/>
            <a:ext cx="2857500" cy="1600200"/>
          </a:xfrm>
          <a:prstGeom prst="rect">
            <a:avLst/>
          </a:prstGeom>
        </p:spPr>
      </p:pic>
    </p:spTree>
    <p:extLst>
      <p:ext uri="{BB962C8B-B14F-4D97-AF65-F5344CB8AC3E}">
        <p14:creationId xmlns:p14="http://schemas.microsoft.com/office/powerpoint/2010/main" val="4091674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71064" y="159671"/>
            <a:ext cx="11340000" cy="432000"/>
          </a:xfrm>
        </p:spPr>
        <p:txBody>
          <a:bodyPr/>
          <a:lstStyle/>
          <a:p>
            <a:pPr algn="ctr"/>
            <a:r>
              <a:rPr lang="en-US" sz="4000" dirty="0"/>
              <a:t>SURVEY-1</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a:xfrm>
            <a:off x="9798423" y="231671"/>
            <a:ext cx="2322513" cy="360000"/>
          </a:xfrm>
        </p:spPr>
        <p:txBody>
          <a:bodyPr/>
          <a:lstStyle/>
          <a:p>
            <a:pPr algn="r"/>
            <a:r>
              <a:rPr lang="en-IN" sz="1800" b="1" i="0" dirty="0">
                <a:solidFill>
                  <a:srgbClr val="292929"/>
                </a:solidFill>
                <a:effectLst/>
              </a:rPr>
              <a:t>SURVEY SAMPLE-1000</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6</a:t>
            </a:fld>
            <a:endParaRPr lang="en-US" dirty="0"/>
          </a:p>
        </p:txBody>
      </p:sp>
      <p:sp>
        <p:nvSpPr>
          <p:cNvPr id="14" name="Rectangle 13">
            <a:extLst>
              <a:ext uri="{FF2B5EF4-FFF2-40B4-BE49-F238E27FC236}">
                <a16:creationId xmlns:a16="http://schemas.microsoft.com/office/drawing/2014/main" id="{2644B93F-E5A7-43BA-ADAA-FAB6752BC637}"/>
              </a:ext>
            </a:extLst>
          </p:cNvPr>
          <p:cNvSpPr/>
          <p:nvPr/>
        </p:nvSpPr>
        <p:spPr>
          <a:xfrm>
            <a:off x="10416988" y="6371351"/>
            <a:ext cx="941294"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0AF59D4C-DF35-1123-973B-7DABD97C8CF7}"/>
              </a:ext>
            </a:extLst>
          </p:cNvPr>
          <p:cNvSpPr/>
          <p:nvPr/>
        </p:nvSpPr>
        <p:spPr>
          <a:xfrm>
            <a:off x="295835" y="1810871"/>
            <a:ext cx="8641977" cy="8247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19095325-17F6-A29D-D25F-D3B59CD11109}"/>
              </a:ext>
            </a:extLst>
          </p:cNvPr>
          <p:cNvPicPr>
            <a:picLocks noChangeAspect="1"/>
          </p:cNvPicPr>
          <p:nvPr/>
        </p:nvPicPr>
        <p:blipFill rotWithShape="1">
          <a:blip r:embed="rId2"/>
          <a:srcRect b="24575"/>
          <a:stretch/>
        </p:blipFill>
        <p:spPr>
          <a:xfrm>
            <a:off x="2142565" y="607699"/>
            <a:ext cx="7808260" cy="6090630"/>
          </a:xfrm>
          <a:prstGeom prst="rect">
            <a:avLst/>
          </a:prstGeom>
        </p:spPr>
      </p:pic>
      <p:sp>
        <p:nvSpPr>
          <p:cNvPr id="11" name="TextBox 10">
            <a:extLst>
              <a:ext uri="{FF2B5EF4-FFF2-40B4-BE49-F238E27FC236}">
                <a16:creationId xmlns:a16="http://schemas.microsoft.com/office/drawing/2014/main" id="{9F0688E7-524A-5FCC-F42E-60F1D5EA8435}"/>
              </a:ext>
            </a:extLst>
          </p:cNvPr>
          <p:cNvSpPr txBox="1"/>
          <p:nvPr/>
        </p:nvSpPr>
        <p:spPr>
          <a:xfrm>
            <a:off x="-531231" y="191005"/>
            <a:ext cx="2277689" cy="369332"/>
          </a:xfrm>
          <a:prstGeom prst="rect">
            <a:avLst/>
          </a:prstGeom>
          <a:noFill/>
        </p:spPr>
        <p:txBody>
          <a:bodyPr wrap="square">
            <a:spAutoFit/>
          </a:bodyPr>
          <a:lstStyle/>
          <a:p>
            <a:pPr algn="r"/>
            <a:r>
              <a:rPr lang="en-IN" sz="1800" b="1" i="0" dirty="0">
                <a:solidFill>
                  <a:srgbClr val="292929"/>
                </a:solidFill>
                <a:effectLst/>
              </a:rPr>
              <a:t>SOURCE-TIDIO</a:t>
            </a:r>
          </a:p>
        </p:txBody>
      </p:sp>
      <p:sp>
        <p:nvSpPr>
          <p:cNvPr id="12" name="TextBox 11">
            <a:extLst>
              <a:ext uri="{FF2B5EF4-FFF2-40B4-BE49-F238E27FC236}">
                <a16:creationId xmlns:a16="http://schemas.microsoft.com/office/drawing/2014/main" id="{FBB03596-AF68-9D85-E772-42A8AD90143A}"/>
              </a:ext>
            </a:extLst>
          </p:cNvPr>
          <p:cNvSpPr txBox="1"/>
          <p:nvPr/>
        </p:nvSpPr>
        <p:spPr>
          <a:xfrm>
            <a:off x="10410264" y="6402685"/>
            <a:ext cx="948018" cy="369332"/>
          </a:xfrm>
          <a:prstGeom prst="rect">
            <a:avLst/>
          </a:prstGeom>
          <a:noFill/>
        </p:spPr>
        <p:txBody>
          <a:bodyPr wrap="square">
            <a:spAutoFit/>
          </a:bodyPr>
          <a:lstStyle/>
          <a:p>
            <a:r>
              <a:rPr lang="en-IN" sz="1800" dirty="0">
                <a:latin typeface="Bahnschrift Condensed" panose="020B0502040204020203" pitchFamily="34" charset="0"/>
              </a:rPr>
              <a:t>PID NO 10</a:t>
            </a:r>
          </a:p>
        </p:txBody>
      </p:sp>
    </p:spTree>
    <p:extLst>
      <p:ext uri="{BB962C8B-B14F-4D97-AF65-F5344CB8AC3E}">
        <p14:creationId xmlns:p14="http://schemas.microsoft.com/office/powerpoint/2010/main" val="525886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C5A81EA-EF1B-AF56-006E-FA3953422C2C}"/>
              </a:ext>
            </a:extLst>
          </p:cNvPr>
          <p:cNvSpPr>
            <a:spLocks noGrp="1"/>
          </p:cNvSpPr>
          <p:nvPr>
            <p:ph type="ftr" sz="quarter" idx="12"/>
          </p:nvPr>
        </p:nvSpPr>
        <p:spPr/>
        <p:txBody>
          <a:bodyPr/>
          <a:lstStyle/>
          <a:p>
            <a:r>
              <a:rPr lang="en-US" dirty="0"/>
              <a:t>SOURCE-TIDIO </a:t>
            </a:r>
            <a:r>
              <a:rPr lang="en-US" sz="1200" dirty="0"/>
              <a:t>SURVEY</a:t>
            </a:r>
            <a:endParaRPr lang="en-US" noProof="0" dirty="0"/>
          </a:p>
        </p:txBody>
      </p:sp>
      <p:sp>
        <p:nvSpPr>
          <p:cNvPr id="3" name="Slide Number Placeholder 2">
            <a:extLst>
              <a:ext uri="{FF2B5EF4-FFF2-40B4-BE49-F238E27FC236}">
                <a16:creationId xmlns:a16="http://schemas.microsoft.com/office/drawing/2014/main" id="{5A5DC02B-EE6B-08E6-B3CC-B1845060F385}"/>
              </a:ext>
            </a:extLst>
          </p:cNvPr>
          <p:cNvSpPr>
            <a:spLocks noGrp="1"/>
          </p:cNvSpPr>
          <p:nvPr>
            <p:ph type="sldNum" sz="quarter" idx="13"/>
          </p:nvPr>
        </p:nvSpPr>
        <p:spPr/>
        <p:txBody>
          <a:bodyPr/>
          <a:lstStyle/>
          <a:p>
            <a:fld id="{19B51A1E-902D-48AF-9020-955120F399B6}" type="slidenum">
              <a:rPr lang="en-US" noProof="0" smtClean="0"/>
              <a:pPr/>
              <a:t>7</a:t>
            </a:fld>
            <a:endParaRPr lang="en-US" noProof="0" dirty="0"/>
          </a:p>
        </p:txBody>
      </p:sp>
      <p:pic>
        <p:nvPicPr>
          <p:cNvPr id="5" name="Picture 4">
            <a:extLst>
              <a:ext uri="{FF2B5EF4-FFF2-40B4-BE49-F238E27FC236}">
                <a16:creationId xmlns:a16="http://schemas.microsoft.com/office/drawing/2014/main" id="{C3200903-AC2D-F4FA-DE98-549521518DA5}"/>
              </a:ext>
            </a:extLst>
          </p:cNvPr>
          <p:cNvPicPr>
            <a:picLocks noChangeAspect="1"/>
          </p:cNvPicPr>
          <p:nvPr/>
        </p:nvPicPr>
        <p:blipFill rotWithShape="1">
          <a:blip r:embed="rId2"/>
          <a:srcRect b="66948"/>
          <a:stretch/>
        </p:blipFill>
        <p:spPr>
          <a:xfrm>
            <a:off x="0" y="980054"/>
            <a:ext cx="4034119" cy="5316072"/>
          </a:xfrm>
          <a:prstGeom prst="rect">
            <a:avLst/>
          </a:prstGeom>
        </p:spPr>
      </p:pic>
      <p:pic>
        <p:nvPicPr>
          <p:cNvPr id="7" name="Picture 6">
            <a:extLst>
              <a:ext uri="{FF2B5EF4-FFF2-40B4-BE49-F238E27FC236}">
                <a16:creationId xmlns:a16="http://schemas.microsoft.com/office/drawing/2014/main" id="{E874D551-777F-5B9A-4B2A-D627D783EEB2}"/>
              </a:ext>
            </a:extLst>
          </p:cNvPr>
          <p:cNvPicPr>
            <a:picLocks noChangeAspect="1"/>
          </p:cNvPicPr>
          <p:nvPr/>
        </p:nvPicPr>
        <p:blipFill rotWithShape="1">
          <a:blip r:embed="rId2"/>
          <a:srcRect t="33333" b="31634"/>
          <a:stretch/>
        </p:blipFill>
        <p:spPr>
          <a:xfrm>
            <a:off x="3952653" y="980056"/>
            <a:ext cx="4160407" cy="5316070"/>
          </a:xfrm>
          <a:prstGeom prst="rect">
            <a:avLst/>
          </a:prstGeom>
        </p:spPr>
      </p:pic>
      <p:pic>
        <p:nvPicPr>
          <p:cNvPr id="9" name="Picture 8">
            <a:extLst>
              <a:ext uri="{FF2B5EF4-FFF2-40B4-BE49-F238E27FC236}">
                <a16:creationId xmlns:a16="http://schemas.microsoft.com/office/drawing/2014/main" id="{02F53524-D055-7019-AC2E-8898BFDF7F61}"/>
              </a:ext>
            </a:extLst>
          </p:cNvPr>
          <p:cNvPicPr>
            <a:picLocks noChangeAspect="1"/>
          </p:cNvPicPr>
          <p:nvPr/>
        </p:nvPicPr>
        <p:blipFill rotWithShape="1">
          <a:blip r:embed="rId2"/>
          <a:srcRect t="68366"/>
          <a:stretch/>
        </p:blipFill>
        <p:spPr>
          <a:xfrm>
            <a:off x="8031593" y="980055"/>
            <a:ext cx="4160407" cy="5316072"/>
          </a:xfrm>
          <a:prstGeom prst="rect">
            <a:avLst/>
          </a:prstGeom>
        </p:spPr>
      </p:pic>
      <p:sp>
        <p:nvSpPr>
          <p:cNvPr id="11" name="TextBox 10">
            <a:extLst>
              <a:ext uri="{FF2B5EF4-FFF2-40B4-BE49-F238E27FC236}">
                <a16:creationId xmlns:a16="http://schemas.microsoft.com/office/drawing/2014/main" id="{F1740960-6653-04FF-32B8-66C5F3DC033B}"/>
              </a:ext>
            </a:extLst>
          </p:cNvPr>
          <p:cNvSpPr txBox="1"/>
          <p:nvPr/>
        </p:nvSpPr>
        <p:spPr>
          <a:xfrm>
            <a:off x="4816288" y="251586"/>
            <a:ext cx="6100482" cy="584775"/>
          </a:xfrm>
          <a:prstGeom prst="rect">
            <a:avLst/>
          </a:prstGeom>
          <a:noFill/>
        </p:spPr>
        <p:txBody>
          <a:bodyPr wrap="square">
            <a:spAutoFit/>
          </a:bodyPr>
          <a:lstStyle/>
          <a:p>
            <a:r>
              <a:rPr lang="en-US" sz="3200" b="1" dirty="0"/>
              <a:t>SURVEY-2</a:t>
            </a:r>
            <a:endParaRPr lang="en-IN" b="1" dirty="0"/>
          </a:p>
        </p:txBody>
      </p:sp>
      <p:sp>
        <p:nvSpPr>
          <p:cNvPr id="13" name="TextBox 12">
            <a:extLst>
              <a:ext uri="{FF2B5EF4-FFF2-40B4-BE49-F238E27FC236}">
                <a16:creationId xmlns:a16="http://schemas.microsoft.com/office/drawing/2014/main" id="{D4687120-3923-E4C3-C2DA-8D29A6399266}"/>
              </a:ext>
            </a:extLst>
          </p:cNvPr>
          <p:cNvSpPr txBox="1"/>
          <p:nvPr/>
        </p:nvSpPr>
        <p:spPr>
          <a:xfrm>
            <a:off x="7866529" y="6433462"/>
            <a:ext cx="5062818" cy="307777"/>
          </a:xfrm>
          <a:prstGeom prst="rect">
            <a:avLst/>
          </a:prstGeom>
          <a:noFill/>
        </p:spPr>
        <p:txBody>
          <a:bodyPr wrap="square">
            <a:spAutoFit/>
          </a:bodyPr>
          <a:lstStyle/>
          <a:p>
            <a:r>
              <a:rPr lang="en-US" sz="1400" dirty="0"/>
              <a:t>SURVEY SAMPLE-1000</a:t>
            </a:r>
            <a:endParaRPr lang="en-IN" sz="1400" dirty="0"/>
          </a:p>
        </p:txBody>
      </p:sp>
      <p:sp>
        <p:nvSpPr>
          <p:cNvPr id="14" name="Rectangle 13">
            <a:extLst>
              <a:ext uri="{FF2B5EF4-FFF2-40B4-BE49-F238E27FC236}">
                <a16:creationId xmlns:a16="http://schemas.microsoft.com/office/drawing/2014/main" id="{F74F8387-E60D-7132-D39A-FC0A0DB2CB41}"/>
              </a:ext>
            </a:extLst>
          </p:cNvPr>
          <p:cNvSpPr/>
          <p:nvPr/>
        </p:nvSpPr>
        <p:spPr>
          <a:xfrm>
            <a:off x="10416988" y="6371351"/>
            <a:ext cx="941294"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85434D1C-44E7-FD2B-8135-4EA856340637}"/>
              </a:ext>
            </a:extLst>
          </p:cNvPr>
          <p:cNvSpPr txBox="1"/>
          <p:nvPr/>
        </p:nvSpPr>
        <p:spPr>
          <a:xfrm>
            <a:off x="10410264" y="6402685"/>
            <a:ext cx="948018" cy="369332"/>
          </a:xfrm>
          <a:prstGeom prst="rect">
            <a:avLst/>
          </a:prstGeom>
          <a:noFill/>
        </p:spPr>
        <p:txBody>
          <a:bodyPr wrap="square">
            <a:spAutoFit/>
          </a:bodyPr>
          <a:lstStyle/>
          <a:p>
            <a:r>
              <a:rPr lang="en-IN" sz="1800" dirty="0">
                <a:latin typeface="Bahnschrift Condensed" panose="020B0502040204020203" pitchFamily="34" charset="0"/>
              </a:rPr>
              <a:t>PID NO 10</a:t>
            </a:r>
          </a:p>
        </p:txBody>
      </p:sp>
    </p:spTree>
    <p:extLst>
      <p:ext uri="{BB962C8B-B14F-4D97-AF65-F5344CB8AC3E}">
        <p14:creationId xmlns:p14="http://schemas.microsoft.com/office/powerpoint/2010/main" val="1558811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Hand writing on post-it note">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0" y="-1"/>
            <a:ext cx="6096000"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5118100" y="1869795"/>
            <a:ext cx="6641900" cy="1124345"/>
          </a:xfrm>
        </p:spPr>
        <p:txBody>
          <a:bodyPr/>
          <a:lstStyle/>
          <a:p>
            <a:r>
              <a:rPr lang="en-US" sz="5400" dirty="0"/>
              <a:t>Problems We Identify</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6096000" y="3025474"/>
            <a:ext cx="5472000" cy="2428351"/>
          </a:xfrm>
        </p:spPr>
        <p:txBody>
          <a:bodyPr/>
          <a:lstStyle/>
          <a:p>
            <a:pPr marL="0" indent="0">
              <a:buNone/>
            </a:pPr>
            <a:endParaRPr lang="en-US" sz="2800" dirty="0"/>
          </a:p>
          <a:p>
            <a:r>
              <a:rPr lang="en-IN" sz="2400" b="1" i="0" dirty="0">
                <a:solidFill>
                  <a:srgbClr val="292929"/>
                </a:solidFill>
                <a:effectLst/>
              </a:rPr>
              <a:t>Hardware</a:t>
            </a:r>
          </a:p>
          <a:p>
            <a:r>
              <a:rPr lang="en-IN" sz="2400" b="1" i="0" dirty="0">
                <a:solidFill>
                  <a:srgbClr val="292929"/>
                </a:solidFill>
                <a:effectLst/>
              </a:rPr>
              <a:t>Identity</a:t>
            </a:r>
          </a:p>
          <a:p>
            <a:r>
              <a:rPr lang="en-IN" sz="2400" b="1" i="0" dirty="0">
                <a:solidFill>
                  <a:srgbClr val="292929"/>
                </a:solidFill>
                <a:effectLst/>
              </a:rPr>
              <a:t>Privacy &amp; data security</a:t>
            </a:r>
          </a:p>
          <a:p>
            <a:r>
              <a:rPr lang="en-IN" sz="2400" b="1" i="0" dirty="0">
                <a:solidFill>
                  <a:srgbClr val="292929"/>
                </a:solidFill>
                <a:effectLst/>
              </a:rPr>
              <a:t>Addiction and mental health</a:t>
            </a:r>
          </a:p>
          <a:p>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8</a:t>
            </a:fld>
            <a:endParaRPr lang="en-US" dirty="0"/>
          </a:p>
        </p:txBody>
      </p:sp>
      <p:sp>
        <p:nvSpPr>
          <p:cNvPr id="8" name="Rectangle 7">
            <a:extLst>
              <a:ext uri="{FF2B5EF4-FFF2-40B4-BE49-F238E27FC236}">
                <a16:creationId xmlns:a16="http://schemas.microsoft.com/office/drawing/2014/main" id="{BA8B98B7-9BE4-460A-B7A3-595D4EDCB919}"/>
              </a:ext>
            </a:extLst>
          </p:cNvPr>
          <p:cNvSpPr/>
          <p:nvPr/>
        </p:nvSpPr>
        <p:spPr>
          <a:xfrm>
            <a:off x="10416988" y="6371351"/>
            <a:ext cx="941294"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489DFF36-4D9D-13E5-E0AB-CC07DEC04191}"/>
              </a:ext>
            </a:extLst>
          </p:cNvPr>
          <p:cNvSpPr txBox="1"/>
          <p:nvPr/>
        </p:nvSpPr>
        <p:spPr>
          <a:xfrm>
            <a:off x="10410264" y="6402685"/>
            <a:ext cx="948018" cy="369332"/>
          </a:xfrm>
          <a:prstGeom prst="rect">
            <a:avLst/>
          </a:prstGeom>
          <a:noFill/>
        </p:spPr>
        <p:txBody>
          <a:bodyPr wrap="square">
            <a:spAutoFit/>
          </a:bodyPr>
          <a:lstStyle/>
          <a:p>
            <a:r>
              <a:rPr lang="en-IN" sz="1800" dirty="0">
                <a:latin typeface="Bahnschrift Condensed" panose="020B0502040204020203" pitchFamily="34" charset="0"/>
              </a:rPr>
              <a:t>PID NO 10</a:t>
            </a:r>
          </a:p>
        </p:txBody>
      </p:sp>
    </p:spTree>
    <p:extLst>
      <p:ext uri="{BB962C8B-B14F-4D97-AF65-F5344CB8AC3E}">
        <p14:creationId xmlns:p14="http://schemas.microsoft.com/office/powerpoint/2010/main" val="722098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409132"/>
            <a:ext cx="11843820" cy="432000"/>
          </a:xfrm>
        </p:spPr>
        <p:txBody>
          <a:bodyPr/>
          <a:lstStyle/>
          <a:p>
            <a:r>
              <a:rPr lang="en-US" sz="4800" dirty="0"/>
              <a:t>Problems</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a:xfrm>
            <a:off x="431800" y="1013644"/>
            <a:ext cx="11339513" cy="90206"/>
          </a:xfrm>
        </p:spPr>
        <p:txBody>
          <a:bodyPr/>
          <a:lstStyle/>
          <a:p>
            <a:r>
              <a:rPr lang="en-IN" sz="2000" b="1" i="0" dirty="0">
                <a:solidFill>
                  <a:srgbClr val="292929"/>
                </a:solidFill>
                <a:effectLst/>
              </a:rPr>
              <a:t> Hardware, Identity</a:t>
            </a:r>
          </a:p>
          <a:p>
            <a:endParaRPr lang="en-IN" sz="1800" b="1" i="0" dirty="0">
              <a:solidFill>
                <a:srgbClr val="292929"/>
              </a:solidFill>
              <a:effectLst/>
            </a:endParaRPr>
          </a:p>
          <a:p>
            <a:endParaRPr lang="en-US" dirty="0"/>
          </a:p>
        </p:txBody>
      </p:sp>
      <p:sp>
        <p:nvSpPr>
          <p:cNvPr id="12" name="Rectangle 11">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a:off x="431800" y="2100317"/>
            <a:ext cx="1984175" cy="124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1999" y="2418256"/>
            <a:ext cx="5472000" cy="360000"/>
          </a:xfrm>
        </p:spPr>
        <p:txBody>
          <a:bodyPr/>
          <a:lstStyle/>
          <a:p>
            <a:r>
              <a:rPr lang="en-IN" sz="2400" b="1" i="0" dirty="0">
                <a:solidFill>
                  <a:srgbClr val="292929"/>
                </a:solidFill>
                <a:effectLst/>
              </a:rPr>
              <a:t>Hardware</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2000" y="2950768"/>
            <a:ext cx="5472000" cy="2194694"/>
          </a:xfrm>
        </p:spPr>
        <p:txBody>
          <a:bodyPr/>
          <a:lstStyle/>
          <a:p>
            <a:r>
              <a:rPr lang="en-US" sz="2000" b="0" i="0" dirty="0">
                <a:solidFill>
                  <a:srgbClr val="292929"/>
                </a:solidFill>
                <a:effectLst/>
                <a:latin typeface="Candara" panose="020E0502030303020204" pitchFamily="34" charset="0"/>
              </a:rPr>
              <a:t>Affordability</a:t>
            </a:r>
          </a:p>
          <a:p>
            <a:r>
              <a:rPr lang="en-US" sz="2000" dirty="0">
                <a:solidFill>
                  <a:srgbClr val="292929"/>
                </a:solidFill>
                <a:latin typeface="Candara" panose="020E0502030303020204" pitchFamily="34" charset="0"/>
              </a:rPr>
              <a:t>Uncomfortable</a:t>
            </a:r>
          </a:p>
          <a:p>
            <a:r>
              <a:rPr lang="en-US" sz="2000" dirty="0">
                <a:solidFill>
                  <a:srgbClr val="292929"/>
                </a:solidFill>
                <a:latin typeface="Candara" panose="020E0502030303020204" pitchFamily="34" charset="0"/>
              </a:rPr>
              <a:t>Negative impact on user</a:t>
            </a:r>
            <a:endParaRPr lang="en-US" sz="2000" dirty="0">
              <a:latin typeface="Candara" panose="020E0502030303020204" pitchFamily="34" charset="0"/>
            </a:endParaRPr>
          </a:p>
          <a:p>
            <a:pPr algn="l"/>
            <a:endParaRPr lang="en-US" sz="2000" b="0" i="0" dirty="0">
              <a:solidFill>
                <a:srgbClr val="292929"/>
              </a:solidFill>
              <a:effectLst/>
              <a:latin typeface="Candara" panose="020E0502030303020204" pitchFamily="34" charset="0"/>
            </a:endParaRPr>
          </a:p>
          <a:p>
            <a:endParaRPr lang="en-US" dirty="0"/>
          </a:p>
        </p:txBody>
      </p:sp>
      <p:cxnSp>
        <p:nvCxnSpPr>
          <p:cNvPr id="11" name="Straight Connector 10">
            <a:extLst>
              <a:ext uri="{FF2B5EF4-FFF2-40B4-BE49-F238E27FC236}">
                <a16:creationId xmlns:a16="http://schemas.microsoft.com/office/drawing/2014/main" id="{5A563457-1EC8-4978-BCCB-AFD88C9ED04C}"/>
              </a:ext>
              <a:ext uri="{C183D7F6-B498-43B3-948B-1728B52AA6E4}">
                <adec:decorative xmlns:adec="http://schemas.microsoft.com/office/drawing/2017/decorative" val="1"/>
              </a:ext>
            </a:extLst>
          </p:cNvPr>
          <p:cNvCxnSpPr/>
          <p:nvPr/>
        </p:nvCxnSpPr>
        <p:spPr>
          <a:xfrm>
            <a:off x="6096000" y="2363035"/>
            <a:ext cx="0" cy="241133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7CD04AE-9A8B-4DED-855D-F51B510D0B69}"/>
              </a:ext>
              <a:ext uri="{C183D7F6-B498-43B3-948B-1728B52AA6E4}">
                <adec:decorative xmlns:adec="http://schemas.microsoft.com/office/drawing/2017/decorative" val="1"/>
              </a:ext>
            </a:extLst>
          </p:cNvPr>
          <p:cNvSpPr/>
          <p:nvPr/>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6300000" y="2443459"/>
            <a:ext cx="5472000" cy="358775"/>
          </a:xfrm>
        </p:spPr>
        <p:txBody>
          <a:bodyPr/>
          <a:lstStyle/>
          <a:p>
            <a:r>
              <a:rPr lang="en-IN" sz="2400" b="1" i="0" dirty="0">
                <a:solidFill>
                  <a:srgbClr val="292929"/>
                </a:solidFill>
                <a:effectLst/>
              </a:rPr>
              <a:t>Identity</a:t>
            </a:r>
          </a:p>
          <a:p>
            <a:endParaRPr lang="en-US" dirty="0"/>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6299887" y="2947459"/>
            <a:ext cx="5472113" cy="2196041"/>
          </a:xfrm>
        </p:spPr>
        <p:txBody>
          <a:bodyPr/>
          <a:lstStyle/>
          <a:p>
            <a:pPr algn="l"/>
            <a:r>
              <a:rPr lang="en-US" sz="2000" b="0" i="0" dirty="0">
                <a:solidFill>
                  <a:srgbClr val="292929"/>
                </a:solidFill>
                <a:effectLst/>
                <a:latin typeface="Candara" panose="020E0502030303020204" pitchFamily="34" charset="0"/>
              </a:rPr>
              <a:t>Stealing of Identity</a:t>
            </a:r>
          </a:p>
          <a:p>
            <a:pPr algn="l"/>
            <a:r>
              <a:rPr lang="en-US" sz="2000" dirty="0">
                <a:solidFill>
                  <a:srgbClr val="292929"/>
                </a:solidFill>
                <a:latin typeface="Candara" panose="020E0502030303020204" pitchFamily="34" charset="0"/>
              </a:rPr>
              <a:t>Evil Twin </a:t>
            </a:r>
          </a:p>
          <a:p>
            <a:pPr algn="l"/>
            <a:r>
              <a:rPr lang="en-US" sz="2000" dirty="0">
                <a:solidFill>
                  <a:srgbClr val="292929"/>
                </a:solidFill>
                <a:latin typeface="Candara" panose="020E0502030303020204" pitchFamily="34" charset="0"/>
              </a:rPr>
              <a:t>Digital E.L.F</a:t>
            </a:r>
          </a:p>
          <a:p>
            <a:pPr algn="l"/>
            <a:endParaRPr lang="en-US" sz="2000" b="0" i="0" dirty="0">
              <a:solidFill>
                <a:srgbClr val="292929"/>
              </a:solidFill>
              <a:effectLst/>
              <a:latin typeface="Candara" panose="020E0502030303020204" pitchFamily="34" charset="0"/>
            </a:endParaRPr>
          </a:p>
          <a:p>
            <a:pPr algn="l"/>
            <a:endParaRPr lang="en-US" sz="2000" b="0" i="0" dirty="0">
              <a:solidFill>
                <a:srgbClr val="292929"/>
              </a:solidFill>
              <a:effectLst/>
              <a:latin typeface="Candara" panose="020E0502030303020204" pitchFamily="34" charset="0"/>
            </a:endParaRPr>
          </a:p>
          <a:p>
            <a:endParaRPr lang="en-US" dirty="0"/>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760000" y="6371351"/>
            <a:ext cx="432000" cy="432000"/>
          </a:xfrm>
          <a:solidFill>
            <a:schemeClr val="tx1">
              <a:lumMod val="95000"/>
              <a:lumOff val="5000"/>
            </a:schemeClr>
          </a:solidFill>
        </p:spPr>
        <p:txBody>
          <a:bodyPr/>
          <a:lstStyle/>
          <a:p>
            <a:fld id="{19B51A1E-902D-48AF-9020-955120F399B6}" type="slidenum">
              <a:rPr lang="en-US" smtClean="0"/>
              <a:pPr/>
              <a:t>9</a:t>
            </a:fld>
            <a:endParaRPr lang="en-US" dirty="0"/>
          </a:p>
        </p:txBody>
      </p:sp>
      <p:sp>
        <p:nvSpPr>
          <p:cNvPr id="14" name="Rectangle 13">
            <a:extLst>
              <a:ext uri="{FF2B5EF4-FFF2-40B4-BE49-F238E27FC236}">
                <a16:creationId xmlns:a16="http://schemas.microsoft.com/office/drawing/2014/main" id="{52252A67-B48E-48F2-A1A1-9066BA00970C}"/>
              </a:ext>
            </a:extLst>
          </p:cNvPr>
          <p:cNvSpPr/>
          <p:nvPr/>
        </p:nvSpPr>
        <p:spPr>
          <a:xfrm>
            <a:off x="10416988" y="6371351"/>
            <a:ext cx="941294" cy="43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EB659F4E-DF57-8EDF-ECBF-BC875DA33F7E}"/>
              </a:ext>
            </a:extLst>
          </p:cNvPr>
          <p:cNvSpPr txBox="1"/>
          <p:nvPr/>
        </p:nvSpPr>
        <p:spPr>
          <a:xfrm>
            <a:off x="10410264" y="6402685"/>
            <a:ext cx="948018" cy="369332"/>
          </a:xfrm>
          <a:prstGeom prst="rect">
            <a:avLst/>
          </a:prstGeom>
          <a:noFill/>
        </p:spPr>
        <p:txBody>
          <a:bodyPr wrap="square">
            <a:spAutoFit/>
          </a:bodyPr>
          <a:lstStyle/>
          <a:p>
            <a:r>
              <a:rPr lang="en-IN" sz="1800" dirty="0">
                <a:latin typeface="Bahnschrift Condensed" panose="020B0502040204020203" pitchFamily="34" charset="0"/>
              </a:rPr>
              <a:t>PID NO 10</a:t>
            </a:r>
          </a:p>
        </p:txBody>
      </p:sp>
      <p:pic>
        <p:nvPicPr>
          <p:cNvPr id="17" name="Picture 16">
            <a:extLst>
              <a:ext uri="{FF2B5EF4-FFF2-40B4-BE49-F238E27FC236}">
                <a16:creationId xmlns:a16="http://schemas.microsoft.com/office/drawing/2014/main" id="{BC0F6588-CE20-4A41-B390-FC71EF05DC8D}"/>
              </a:ext>
            </a:extLst>
          </p:cNvPr>
          <p:cNvPicPr>
            <a:picLocks noChangeAspect="1"/>
          </p:cNvPicPr>
          <p:nvPr/>
        </p:nvPicPr>
        <p:blipFill>
          <a:blip r:embed="rId2"/>
          <a:stretch>
            <a:fillRect/>
          </a:stretch>
        </p:blipFill>
        <p:spPr>
          <a:xfrm>
            <a:off x="661143" y="4258242"/>
            <a:ext cx="3914010" cy="2070108"/>
          </a:xfrm>
          <a:prstGeom prst="rect">
            <a:avLst/>
          </a:prstGeom>
        </p:spPr>
      </p:pic>
      <p:pic>
        <p:nvPicPr>
          <p:cNvPr id="19" name="Picture 18">
            <a:extLst>
              <a:ext uri="{FF2B5EF4-FFF2-40B4-BE49-F238E27FC236}">
                <a16:creationId xmlns:a16="http://schemas.microsoft.com/office/drawing/2014/main" id="{3A082D4F-B424-4909-B8F1-45D447C2BAFA}"/>
              </a:ext>
            </a:extLst>
          </p:cNvPr>
          <p:cNvPicPr>
            <a:picLocks noChangeAspect="1"/>
          </p:cNvPicPr>
          <p:nvPr/>
        </p:nvPicPr>
        <p:blipFill>
          <a:blip r:embed="rId3"/>
          <a:stretch>
            <a:fillRect/>
          </a:stretch>
        </p:blipFill>
        <p:spPr>
          <a:xfrm>
            <a:off x="6491888" y="4258242"/>
            <a:ext cx="3747265" cy="2070108"/>
          </a:xfrm>
          <a:prstGeom prst="rect">
            <a:avLst/>
          </a:prstGeom>
        </p:spPr>
      </p:pic>
    </p:spTree>
    <p:extLst>
      <p:ext uri="{BB962C8B-B14F-4D97-AF65-F5344CB8AC3E}">
        <p14:creationId xmlns:p14="http://schemas.microsoft.com/office/powerpoint/2010/main" val="3188837873"/>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8E15EA0-2F38-456B-B156-038699A5D17F}">
  <ds:schemaRefs>
    <ds:schemaRef ds:uri="http://schemas.microsoft.com/sharepoint/v3/contenttype/forms"/>
  </ds:schemaRefs>
</ds:datastoreItem>
</file>

<file path=customXml/itemProps2.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F90D0D0-7C1D-47FF-A2F0-9937AA567A3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Bright business presentation</Template>
  <TotalTime>2017</TotalTime>
  <Words>551</Words>
  <Application>Microsoft Office PowerPoint</Application>
  <PresentationFormat>Widescreen</PresentationFormat>
  <Paragraphs>108</Paragraphs>
  <Slides>16</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Bahnschrift</vt:lpstr>
      <vt:lpstr>Bahnschrift Condensed</vt:lpstr>
      <vt:lpstr>Bahnschrift SemiBold</vt:lpstr>
      <vt:lpstr>Bahnschrift SemiBold SemiConden</vt:lpstr>
      <vt:lpstr>Bahnschrift SemiLight</vt:lpstr>
      <vt:lpstr>Calibri</vt:lpstr>
      <vt:lpstr>Candara</vt:lpstr>
      <vt:lpstr>Corbel</vt:lpstr>
      <vt:lpstr>Times New Roman</vt:lpstr>
      <vt:lpstr>Office Theme</vt:lpstr>
      <vt:lpstr>PID NO 10 </vt:lpstr>
      <vt:lpstr>CONTENTS:-</vt:lpstr>
      <vt:lpstr>TOPICS  UNDER  CONSIDERATION</vt:lpstr>
      <vt:lpstr>PowerPoint Presentation</vt:lpstr>
      <vt:lpstr>The main reason the Metaverse is  important  due to its industry and process-agnostic nature. Like the internet, one could apply it to virtually any use case – from gaming to work, and socialization to research. It has the potential to transform every aspect of our lives, both in our professional and personal spheres.    </vt:lpstr>
      <vt:lpstr>SURVEY-1</vt:lpstr>
      <vt:lpstr>PowerPoint Presentation</vt:lpstr>
      <vt:lpstr>Problems We Identify</vt:lpstr>
      <vt:lpstr>Problems</vt:lpstr>
      <vt:lpstr>Problems</vt:lpstr>
      <vt:lpstr>STAKEHOLDERS</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PBL Project PPT</dc:title>
  <dc:creator>PARAG PATIL</dc:creator>
  <cp:lastModifiedBy>PARAG PATIL</cp:lastModifiedBy>
  <cp:revision>24</cp:revision>
  <dcterms:created xsi:type="dcterms:W3CDTF">2022-05-01T02:42:51Z</dcterms:created>
  <dcterms:modified xsi:type="dcterms:W3CDTF">2024-09-11T05:13:30Z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